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616" r:id="rId1"/>
  </p:sldMasterIdLst>
  <p:notesMasterIdLst>
    <p:notesMasterId r:id="rId12"/>
  </p:notesMasterIdLst>
  <p:sldIdLst>
    <p:sldId id="26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sto MT" panose="02040603050505030304" pitchFamily="18" charset="0"/>
      <p:regular r:id="rId13"/>
      <p:bold r:id="rId14"/>
      <p:italic r:id="rId15"/>
      <p:boldItalic r:id="rId16"/>
    </p:embeddedFont>
    <p:embeddedFont>
      <p:font typeface="DM Sans" pitchFamily="2" charset="0"/>
      <p:regular r:id="rId17"/>
    </p:embeddedFont>
    <p:embeddedFont>
      <p:font typeface="Impact" panose="020B0806030902050204" pitchFamily="34" charset="0"/>
      <p:regular r:id="rId18"/>
    </p:embeddedFont>
    <p:embeddedFont>
      <p:font typeface="Libre Baskerville" panose="02000000000000000000" pitchFamily="2" charset="0"/>
      <p:regular r:id="rId19"/>
      <p:bold r:id="rId20"/>
      <p:italic r:id="rId21"/>
    </p:embeddedFont>
    <p:embeddedFont>
      <p:font typeface="Wingdings 2" panose="05020102010507070707" pitchFamily="18" charset="2"/>
      <p:regular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CAEA"/>
    <a:srgbClr val="282131"/>
    <a:srgbClr val="DAF2FA"/>
    <a:srgbClr val="BD92DE"/>
    <a:srgbClr val="FFFFFF"/>
    <a:srgbClr val="FAE3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94" autoAdjust="0"/>
    <p:restoredTop sz="94610"/>
  </p:normalViewPr>
  <p:slideViewPr>
    <p:cSldViewPr snapToGrid="0" snapToObjects="1">
      <p:cViewPr varScale="1">
        <p:scale>
          <a:sx n="49" d="100"/>
          <a:sy n="49" d="100"/>
        </p:scale>
        <p:origin x="64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3662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832" y="2123449"/>
            <a:ext cx="11328041" cy="2194561"/>
          </a:xfrm>
        </p:spPr>
        <p:txBody>
          <a:bodyPr anchor="b">
            <a:normAutofit/>
          </a:bodyPr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4832" y="4318008"/>
            <a:ext cx="11328041" cy="125984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33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0" y="657369"/>
            <a:ext cx="12170159" cy="458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478306"/>
            <a:ext cx="12426391" cy="652166"/>
          </a:xfrm>
        </p:spPr>
        <p:txBody>
          <a:bodyPr anchor="b">
            <a:normAutofit/>
          </a:bodyPr>
          <a:lstStyle>
            <a:lvl1pPr algn="ctr"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03219" y="834012"/>
            <a:ext cx="11814415" cy="4230805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548640" indent="0">
              <a:buNone/>
              <a:defRPr sz="2400"/>
            </a:lvl2pPr>
            <a:lvl3pPr marL="1097280" indent="0">
              <a:buNone/>
              <a:defRPr sz="24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24514" cy="818966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449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0124"/>
            <a:ext cx="12424514" cy="4241213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54216"/>
            <a:ext cx="12424516" cy="1802191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8192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639299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65224"/>
            <a:ext cx="12424516" cy="178739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1188720" y="106175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05659" y="351391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4832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2552331"/>
            <a:ext cx="12424516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41" y="5580667"/>
            <a:ext cx="12422639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28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4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6053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722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59886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59886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3419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5" y="2181858"/>
            <a:ext cx="4007966" cy="221742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0" y="2181858"/>
            <a:ext cx="4007966" cy="221742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261" y="2181858"/>
            <a:ext cx="4007966" cy="221742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6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4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21722" y="2326702"/>
            <a:ext cx="3710842" cy="1923545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4" y="5376442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4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54891" y="2326913"/>
            <a:ext cx="3710842" cy="192979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722" y="5376441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003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90837" y="2321318"/>
            <a:ext cx="3710842" cy="192875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59886" y="5376439"/>
            <a:ext cx="3961181" cy="157300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82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9565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79682" y="731520"/>
            <a:ext cx="2741384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5" y="731520"/>
            <a:ext cx="9500246" cy="621792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883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96508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7879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879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1664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4715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0848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952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93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78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988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516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2113281"/>
            <a:ext cx="11508660" cy="2194576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4307855"/>
            <a:ext cx="11508660" cy="180846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02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5" y="2078939"/>
            <a:ext cx="6072596" cy="487050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3471" y="2078940"/>
            <a:ext cx="6077598" cy="487050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188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4" y="2081408"/>
            <a:ext cx="6106886" cy="4978523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82" y="2081408"/>
            <a:ext cx="6106886" cy="497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46" y="2202305"/>
            <a:ext cx="5851613" cy="653861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46" y="2856165"/>
            <a:ext cx="5851613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53960" y="2202305"/>
            <a:ext cx="5874396" cy="653860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53960" y="2856165"/>
            <a:ext cx="5874396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7617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45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075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4448267" cy="2186302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6760" y="731520"/>
            <a:ext cx="7694309" cy="621792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17822"/>
            <a:ext cx="4448267" cy="4031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9174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398" y="731520"/>
            <a:ext cx="4300999" cy="62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907"/>
            <a:ext cx="7121939" cy="2195206"/>
          </a:xfrm>
        </p:spPr>
        <p:txBody>
          <a:bodyPr anchor="b">
            <a:noAutofit/>
          </a:bodyPr>
          <a:lstStyle>
            <a:lvl1pPr algn="ctr">
              <a:defRPr sz="38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31062" y="916443"/>
            <a:ext cx="3930901" cy="5895386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27113"/>
            <a:ext cx="7121939" cy="4051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776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078940"/>
            <a:ext cx="12424514" cy="4870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256E995-1EFD-48BA-A7C3-3E0A1E8F20AA}" type="datetimeFigureOut">
              <a:rPr lang="en-IN" smtClean="0"/>
              <a:t>28-10-2025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5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13A2758-C6E5-4D7C-A3DB-74BCF1693F8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084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17" r:id="rId1"/>
    <p:sldLayoutId id="2147484618" r:id="rId2"/>
    <p:sldLayoutId id="2147484619" r:id="rId3"/>
    <p:sldLayoutId id="2147484620" r:id="rId4"/>
    <p:sldLayoutId id="2147484621" r:id="rId5"/>
    <p:sldLayoutId id="2147484622" r:id="rId6"/>
    <p:sldLayoutId id="2147484623" r:id="rId7"/>
    <p:sldLayoutId id="2147484624" r:id="rId8"/>
    <p:sldLayoutId id="2147484625" r:id="rId9"/>
    <p:sldLayoutId id="2147484626" r:id="rId10"/>
    <p:sldLayoutId id="2147484627" r:id="rId11"/>
    <p:sldLayoutId id="2147484628" r:id="rId12"/>
    <p:sldLayoutId id="2147484629" r:id="rId13"/>
    <p:sldLayoutId id="2147484630" r:id="rId14"/>
    <p:sldLayoutId id="2147484631" r:id="rId15"/>
    <p:sldLayoutId id="2147484632" r:id="rId16"/>
    <p:sldLayoutId id="2147484633" r:id="rId17"/>
    <p:sldLayoutId id="2147484634" r:id="rId18"/>
    <p:sldLayoutId id="2147484635" r:id="rId19"/>
    <p:sldLayoutId id="2147484636" r:id="rId20"/>
    <p:sldLayoutId id="2147484637" r:id="rId21"/>
    <p:sldLayoutId id="2147484638" r:id="rId22"/>
    <p:sldLayoutId id="2147484639" r:id="rId23"/>
    <p:sldLayoutId id="2147484640" r:id="rId24"/>
    <p:sldLayoutId id="2147484641" r:id="rId25"/>
    <p:sldLayoutId id="2147484642" r:id="rId26"/>
    <p:sldLayoutId id="2147484643" r:id="rId27"/>
  </p:sldLayoutIdLst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367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864000" indent="-3240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216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231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92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663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0088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4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882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3346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727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27.xml"/><Relationship Id="rId7" Type="http://schemas.openxmlformats.org/officeDocument/2006/relationships/image" Target="../media/image2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slideLayout" Target="../slideLayouts/slideLayout21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sv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7" Type="http://schemas.openxmlformats.org/officeDocument/2006/relationships/image" Target="../media/image20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B42E5045-0EDC-8B95-AC63-C8C49B7A2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98" t="9220" r="474" b="20964"/>
          <a:stretch>
            <a:fillRect/>
          </a:stretch>
        </p:blipFill>
        <p:spPr>
          <a:xfrm>
            <a:off x="433137" y="1108521"/>
            <a:ext cx="13836316" cy="5303624"/>
          </a:xfrm>
          <a:custGeom>
            <a:avLst/>
            <a:gdLst/>
            <a:ahLst/>
            <a:cxnLst/>
            <a:rect l="l" t="t" r="r" b="b"/>
            <a:pathLst>
              <a:path w="14314456" h="3736483">
                <a:moveTo>
                  <a:pt x="13230778" y="3149278"/>
                </a:moveTo>
                <a:lnTo>
                  <a:pt x="13230778" y="3235840"/>
                </a:lnTo>
                <a:cubicBezTo>
                  <a:pt x="13230778" y="3294582"/>
                  <a:pt x="13233586" y="3330669"/>
                  <a:pt x="13239203" y="3344099"/>
                </a:cubicBezTo>
                <a:cubicBezTo>
                  <a:pt x="13244820" y="3357530"/>
                  <a:pt x="13254809" y="3364245"/>
                  <a:pt x="13269167" y="3364245"/>
                </a:cubicBezTo>
                <a:cubicBezTo>
                  <a:pt x="13287713" y="3364245"/>
                  <a:pt x="13300300" y="3360012"/>
                  <a:pt x="13306931" y="3351546"/>
                </a:cubicBezTo>
                <a:cubicBezTo>
                  <a:pt x="13313563" y="3343080"/>
                  <a:pt x="13316880" y="3321240"/>
                  <a:pt x="13316880" y="3286025"/>
                </a:cubicBezTo>
                <a:cubicBezTo>
                  <a:pt x="13316880" y="3236760"/>
                  <a:pt x="13311969" y="3206755"/>
                  <a:pt x="13302148" y="3196010"/>
                </a:cubicBezTo>
                <a:cubicBezTo>
                  <a:pt x="13296318" y="3189909"/>
                  <a:pt x="13277130" y="3177060"/>
                  <a:pt x="13244580" y="3157464"/>
                </a:cubicBezTo>
                <a:close/>
                <a:moveTo>
                  <a:pt x="11906803" y="3149278"/>
                </a:moveTo>
                <a:lnTo>
                  <a:pt x="11906803" y="3235840"/>
                </a:lnTo>
                <a:cubicBezTo>
                  <a:pt x="11906803" y="3294582"/>
                  <a:pt x="11909611" y="3330669"/>
                  <a:pt x="11915228" y="3344099"/>
                </a:cubicBezTo>
                <a:cubicBezTo>
                  <a:pt x="11920845" y="3357530"/>
                  <a:pt x="11930833" y="3364245"/>
                  <a:pt x="11945192" y="3364245"/>
                </a:cubicBezTo>
                <a:cubicBezTo>
                  <a:pt x="11963738" y="3364245"/>
                  <a:pt x="11976325" y="3360012"/>
                  <a:pt x="11982957" y="3351546"/>
                </a:cubicBezTo>
                <a:cubicBezTo>
                  <a:pt x="11989588" y="3343080"/>
                  <a:pt x="11992905" y="3321240"/>
                  <a:pt x="11992905" y="3286025"/>
                </a:cubicBezTo>
                <a:cubicBezTo>
                  <a:pt x="11992905" y="3236760"/>
                  <a:pt x="11987994" y="3206755"/>
                  <a:pt x="11978174" y="3196010"/>
                </a:cubicBezTo>
                <a:cubicBezTo>
                  <a:pt x="11972344" y="3189909"/>
                  <a:pt x="11953155" y="3177060"/>
                  <a:pt x="11920607" y="3157464"/>
                </a:cubicBezTo>
                <a:close/>
                <a:moveTo>
                  <a:pt x="9808243" y="3040236"/>
                </a:moveTo>
                <a:cubicBezTo>
                  <a:pt x="9775257" y="3076066"/>
                  <a:pt x="9754834" y="3106212"/>
                  <a:pt x="9746975" y="3130673"/>
                </a:cubicBezTo>
                <a:cubicBezTo>
                  <a:pt x="9739116" y="3155133"/>
                  <a:pt x="9735187" y="3192373"/>
                  <a:pt x="9735187" y="3242390"/>
                </a:cubicBezTo>
                <a:cubicBezTo>
                  <a:pt x="9735187" y="3298895"/>
                  <a:pt x="9737955" y="3333330"/>
                  <a:pt x="9743489" y="3345696"/>
                </a:cubicBezTo>
                <a:cubicBezTo>
                  <a:pt x="9749025" y="3358062"/>
                  <a:pt x="9759141" y="3364245"/>
                  <a:pt x="9773835" y="3364245"/>
                </a:cubicBezTo>
                <a:cubicBezTo>
                  <a:pt x="9788103" y="3364245"/>
                  <a:pt x="9797406" y="3359786"/>
                  <a:pt x="9801741" y="3350867"/>
                </a:cubicBezTo>
                <a:cubicBezTo>
                  <a:pt x="9806075" y="3341948"/>
                  <a:pt x="9808243" y="3310346"/>
                  <a:pt x="9808243" y="3256061"/>
                </a:cubicBezTo>
                <a:close/>
                <a:moveTo>
                  <a:pt x="3950369" y="3040236"/>
                </a:moveTo>
                <a:cubicBezTo>
                  <a:pt x="3917383" y="3076066"/>
                  <a:pt x="3896960" y="3106212"/>
                  <a:pt x="3889102" y="3130673"/>
                </a:cubicBezTo>
                <a:cubicBezTo>
                  <a:pt x="3881242" y="3155133"/>
                  <a:pt x="3877312" y="3192373"/>
                  <a:pt x="3877312" y="3242390"/>
                </a:cubicBezTo>
                <a:cubicBezTo>
                  <a:pt x="3877312" y="3298895"/>
                  <a:pt x="3880081" y="3333330"/>
                  <a:pt x="3885615" y="3345696"/>
                </a:cubicBezTo>
                <a:cubicBezTo>
                  <a:pt x="3891151" y="3358062"/>
                  <a:pt x="3901266" y="3364245"/>
                  <a:pt x="3915961" y="3364245"/>
                </a:cubicBezTo>
                <a:cubicBezTo>
                  <a:pt x="3930229" y="3364245"/>
                  <a:pt x="3939531" y="3359786"/>
                  <a:pt x="3943866" y="3350867"/>
                </a:cubicBezTo>
                <a:cubicBezTo>
                  <a:pt x="3948201" y="3341948"/>
                  <a:pt x="3950369" y="3310346"/>
                  <a:pt x="3950369" y="3256061"/>
                </a:cubicBezTo>
                <a:close/>
                <a:moveTo>
                  <a:pt x="1090218" y="2956349"/>
                </a:moveTo>
                <a:lnTo>
                  <a:pt x="1090218" y="3306844"/>
                </a:lnTo>
                <a:cubicBezTo>
                  <a:pt x="1123412" y="3305476"/>
                  <a:pt x="1145336" y="3299359"/>
                  <a:pt x="1155990" y="3288492"/>
                </a:cubicBezTo>
                <a:cubicBezTo>
                  <a:pt x="1166644" y="3277625"/>
                  <a:pt x="1171971" y="3246730"/>
                  <a:pt x="1171971" y="3195806"/>
                </a:cubicBezTo>
                <a:lnTo>
                  <a:pt x="1171971" y="3067388"/>
                </a:lnTo>
                <a:cubicBezTo>
                  <a:pt x="1171971" y="3013492"/>
                  <a:pt x="1167323" y="2981899"/>
                  <a:pt x="1158028" y="2972609"/>
                </a:cubicBezTo>
                <a:cubicBezTo>
                  <a:pt x="1148733" y="2963318"/>
                  <a:pt x="1126129" y="2957899"/>
                  <a:pt x="1090218" y="2956349"/>
                </a:cubicBezTo>
                <a:close/>
                <a:moveTo>
                  <a:pt x="9768739" y="2625858"/>
                </a:moveTo>
                <a:cubicBezTo>
                  <a:pt x="9753963" y="2625858"/>
                  <a:pt x="9744677" y="2630920"/>
                  <a:pt x="9740880" y="2641044"/>
                </a:cubicBezTo>
                <a:cubicBezTo>
                  <a:pt x="9737085" y="2651168"/>
                  <a:pt x="9735187" y="2687069"/>
                  <a:pt x="9735187" y="2748746"/>
                </a:cubicBezTo>
                <a:lnTo>
                  <a:pt x="9735187" y="2873176"/>
                </a:lnTo>
                <a:lnTo>
                  <a:pt x="9750731" y="2866276"/>
                </a:lnTo>
                <a:cubicBezTo>
                  <a:pt x="9779594" y="2852526"/>
                  <a:pt x="9795605" y="2842602"/>
                  <a:pt x="9798764" y="2836505"/>
                </a:cubicBezTo>
                <a:cubicBezTo>
                  <a:pt x="9805083" y="2824311"/>
                  <a:pt x="9808243" y="2795941"/>
                  <a:pt x="9808243" y="2751396"/>
                </a:cubicBezTo>
                <a:cubicBezTo>
                  <a:pt x="9808243" y="2695082"/>
                  <a:pt x="9804902" y="2660080"/>
                  <a:pt x="9798221" y="2646391"/>
                </a:cubicBezTo>
                <a:cubicBezTo>
                  <a:pt x="9791539" y="2632702"/>
                  <a:pt x="9781713" y="2625858"/>
                  <a:pt x="9768739" y="2625858"/>
                </a:cubicBezTo>
                <a:close/>
                <a:moveTo>
                  <a:pt x="6098615" y="2625858"/>
                </a:moveTo>
                <a:cubicBezTo>
                  <a:pt x="6086094" y="2625858"/>
                  <a:pt x="6077458" y="2631101"/>
                  <a:pt x="6072706" y="2641587"/>
                </a:cubicBezTo>
                <a:cubicBezTo>
                  <a:pt x="6067955" y="2652074"/>
                  <a:pt x="6065579" y="2685175"/>
                  <a:pt x="6065579" y="2740891"/>
                </a:cubicBezTo>
                <a:lnTo>
                  <a:pt x="6065579" y="3252637"/>
                </a:lnTo>
                <a:cubicBezTo>
                  <a:pt x="6065579" y="3304529"/>
                  <a:pt x="6067950" y="3336104"/>
                  <a:pt x="6072694" y="3347361"/>
                </a:cubicBezTo>
                <a:cubicBezTo>
                  <a:pt x="6077436" y="3358617"/>
                  <a:pt x="6085791" y="3364245"/>
                  <a:pt x="6097759" y="3364245"/>
                </a:cubicBezTo>
                <a:cubicBezTo>
                  <a:pt x="6110714" y="3364245"/>
                  <a:pt x="6119461" y="3359122"/>
                  <a:pt x="6123999" y="3348876"/>
                </a:cubicBezTo>
                <a:cubicBezTo>
                  <a:pt x="6128539" y="3338630"/>
                  <a:pt x="6130807" y="3310251"/>
                  <a:pt x="6130807" y="3263739"/>
                </a:cubicBezTo>
                <a:lnTo>
                  <a:pt x="6130807" y="2740891"/>
                </a:lnTo>
                <a:cubicBezTo>
                  <a:pt x="6130807" y="2685574"/>
                  <a:pt x="6128588" y="2652572"/>
                  <a:pt x="6124149" y="2641886"/>
                </a:cubicBezTo>
                <a:cubicBezTo>
                  <a:pt x="6119710" y="2631201"/>
                  <a:pt x="6111199" y="2625858"/>
                  <a:pt x="6098615" y="2625858"/>
                </a:cubicBezTo>
                <a:close/>
                <a:moveTo>
                  <a:pt x="3910865" y="2625858"/>
                </a:moveTo>
                <a:cubicBezTo>
                  <a:pt x="3896089" y="2625858"/>
                  <a:pt x="3886803" y="2630920"/>
                  <a:pt x="3883007" y="2641044"/>
                </a:cubicBezTo>
                <a:cubicBezTo>
                  <a:pt x="3879211" y="2651168"/>
                  <a:pt x="3877312" y="2687069"/>
                  <a:pt x="3877312" y="2748746"/>
                </a:cubicBezTo>
                <a:lnTo>
                  <a:pt x="3877312" y="2873176"/>
                </a:lnTo>
                <a:lnTo>
                  <a:pt x="3892857" y="2866276"/>
                </a:lnTo>
                <a:cubicBezTo>
                  <a:pt x="3921720" y="2852526"/>
                  <a:pt x="3937731" y="2842602"/>
                  <a:pt x="3940890" y="2836505"/>
                </a:cubicBezTo>
                <a:cubicBezTo>
                  <a:pt x="3947209" y="2824311"/>
                  <a:pt x="3950369" y="2795941"/>
                  <a:pt x="3950369" y="2751396"/>
                </a:cubicBezTo>
                <a:cubicBezTo>
                  <a:pt x="3950369" y="2695082"/>
                  <a:pt x="3947028" y="2660080"/>
                  <a:pt x="3940346" y="2646391"/>
                </a:cubicBezTo>
                <a:cubicBezTo>
                  <a:pt x="3933665" y="2632702"/>
                  <a:pt x="3923838" y="2625858"/>
                  <a:pt x="3910865" y="2625858"/>
                </a:cubicBezTo>
                <a:close/>
                <a:moveTo>
                  <a:pt x="2080777" y="2625858"/>
                </a:moveTo>
                <a:cubicBezTo>
                  <a:pt x="2065222" y="2625858"/>
                  <a:pt x="2055542" y="2630718"/>
                  <a:pt x="2051737" y="2640439"/>
                </a:cubicBezTo>
                <a:cubicBezTo>
                  <a:pt x="2047932" y="2650160"/>
                  <a:pt x="2046029" y="2686031"/>
                  <a:pt x="2046029" y="2748053"/>
                </a:cubicBezTo>
                <a:lnTo>
                  <a:pt x="2046029" y="2813716"/>
                </a:lnTo>
                <a:lnTo>
                  <a:pt x="2111258" y="2813716"/>
                </a:lnTo>
                <a:lnTo>
                  <a:pt x="2111258" y="2748053"/>
                </a:lnTo>
                <a:cubicBezTo>
                  <a:pt x="2111258" y="2691748"/>
                  <a:pt x="2108955" y="2657306"/>
                  <a:pt x="2104348" y="2644727"/>
                </a:cubicBezTo>
                <a:cubicBezTo>
                  <a:pt x="2099741" y="2632148"/>
                  <a:pt x="2091884" y="2625858"/>
                  <a:pt x="2080777" y="2625858"/>
                </a:cubicBezTo>
                <a:close/>
                <a:moveTo>
                  <a:pt x="7932332" y="2505701"/>
                </a:moveTo>
                <a:cubicBezTo>
                  <a:pt x="7911151" y="2760718"/>
                  <a:pt x="7895809" y="2942534"/>
                  <a:pt x="7886305" y="3051148"/>
                </a:cubicBezTo>
                <a:lnTo>
                  <a:pt x="7973155" y="3051148"/>
                </a:lnTo>
                <a:cubicBezTo>
                  <a:pt x="7955742" y="2908225"/>
                  <a:pt x="7942135" y="2726410"/>
                  <a:pt x="7932332" y="2505701"/>
                </a:cubicBezTo>
                <a:close/>
                <a:moveTo>
                  <a:pt x="1090218" y="2434521"/>
                </a:moveTo>
                <a:lnTo>
                  <a:pt x="1090218" y="2706741"/>
                </a:lnTo>
                <a:cubicBezTo>
                  <a:pt x="1097728" y="2706171"/>
                  <a:pt x="1103553" y="2705885"/>
                  <a:pt x="1107693" y="2705885"/>
                </a:cubicBezTo>
                <a:cubicBezTo>
                  <a:pt x="1136032" y="2705885"/>
                  <a:pt x="1153829" y="2699360"/>
                  <a:pt x="1161086" y="2686310"/>
                </a:cubicBezTo>
                <a:cubicBezTo>
                  <a:pt x="1168342" y="2673260"/>
                  <a:pt x="1171971" y="2627307"/>
                  <a:pt x="1171971" y="2548453"/>
                </a:cubicBezTo>
                <a:cubicBezTo>
                  <a:pt x="1171971" y="2508166"/>
                  <a:pt x="1168741" y="2480971"/>
                  <a:pt x="1162282" y="2466870"/>
                </a:cubicBezTo>
                <a:cubicBezTo>
                  <a:pt x="1155822" y="2452769"/>
                  <a:pt x="1147728" y="2443986"/>
                  <a:pt x="1137998" y="2440520"/>
                </a:cubicBezTo>
                <a:cubicBezTo>
                  <a:pt x="1128268" y="2437055"/>
                  <a:pt x="1112341" y="2435055"/>
                  <a:pt x="1090218" y="2434521"/>
                </a:cubicBezTo>
                <a:close/>
                <a:moveTo>
                  <a:pt x="12420599" y="2411908"/>
                </a:moveTo>
                <a:lnTo>
                  <a:pt x="12811101" y="2411908"/>
                </a:lnTo>
                <a:lnTo>
                  <a:pt x="12811101" y="3578195"/>
                </a:lnTo>
                <a:lnTo>
                  <a:pt x="12420599" y="3578195"/>
                </a:lnTo>
                <a:close/>
                <a:moveTo>
                  <a:pt x="10710113" y="2411908"/>
                </a:moveTo>
                <a:lnTo>
                  <a:pt x="11056151" y="2411908"/>
                </a:lnTo>
                <a:lnTo>
                  <a:pt x="11147431" y="3175735"/>
                </a:lnTo>
                <a:lnTo>
                  <a:pt x="11191581" y="2411908"/>
                </a:lnTo>
                <a:lnTo>
                  <a:pt x="11538733" y="2411908"/>
                </a:lnTo>
                <a:lnTo>
                  <a:pt x="11439927" y="3250041"/>
                </a:lnTo>
                <a:cubicBezTo>
                  <a:pt x="11424272" y="3379954"/>
                  <a:pt x="11411007" y="3469293"/>
                  <a:pt x="11400136" y="3518056"/>
                </a:cubicBezTo>
                <a:cubicBezTo>
                  <a:pt x="11389265" y="3566819"/>
                  <a:pt x="11370663" y="3607729"/>
                  <a:pt x="11344332" y="3640787"/>
                </a:cubicBezTo>
                <a:cubicBezTo>
                  <a:pt x="11318000" y="3673846"/>
                  <a:pt x="11281769" y="3698059"/>
                  <a:pt x="11235638" y="3713429"/>
                </a:cubicBezTo>
                <a:cubicBezTo>
                  <a:pt x="11189507" y="3728798"/>
                  <a:pt x="11117602" y="3736483"/>
                  <a:pt x="11019922" y="3736483"/>
                </a:cubicBezTo>
                <a:lnTo>
                  <a:pt x="10793606" y="3736483"/>
                </a:lnTo>
                <a:lnTo>
                  <a:pt x="10793606" y="3520794"/>
                </a:lnTo>
                <a:cubicBezTo>
                  <a:pt x="10856769" y="3520794"/>
                  <a:pt x="10893613" y="3518944"/>
                  <a:pt x="10904141" y="3515243"/>
                </a:cubicBezTo>
                <a:cubicBezTo>
                  <a:pt x="10914668" y="3511542"/>
                  <a:pt x="10919932" y="3504419"/>
                  <a:pt x="10919932" y="3493874"/>
                </a:cubicBezTo>
                <a:cubicBezTo>
                  <a:pt x="10919932" y="3486245"/>
                  <a:pt x="10912915" y="3447928"/>
                  <a:pt x="10898882" y="3378922"/>
                </a:cubicBezTo>
                <a:close/>
                <a:moveTo>
                  <a:pt x="5210175" y="2411908"/>
                </a:moveTo>
                <a:lnTo>
                  <a:pt x="5600677" y="2411908"/>
                </a:lnTo>
                <a:lnTo>
                  <a:pt x="5600677" y="3578195"/>
                </a:lnTo>
                <a:lnTo>
                  <a:pt x="5210175" y="3578195"/>
                </a:lnTo>
                <a:close/>
                <a:moveTo>
                  <a:pt x="4357809" y="2411908"/>
                </a:moveTo>
                <a:lnTo>
                  <a:pt x="4698982" y="2411908"/>
                </a:lnTo>
                <a:lnTo>
                  <a:pt x="4779417" y="3238164"/>
                </a:lnTo>
                <a:cubicBezTo>
                  <a:pt x="4774814" y="3186742"/>
                  <a:pt x="4781849" y="3044037"/>
                  <a:pt x="4800520" y="2810047"/>
                </a:cubicBezTo>
                <a:cubicBezTo>
                  <a:pt x="4810912" y="2677533"/>
                  <a:pt x="4822513" y="2544820"/>
                  <a:pt x="4835322" y="2411908"/>
                </a:cubicBezTo>
                <a:lnTo>
                  <a:pt x="5177080" y="2411908"/>
                </a:lnTo>
                <a:lnTo>
                  <a:pt x="5013804" y="3578195"/>
                </a:lnTo>
                <a:lnTo>
                  <a:pt x="4533124" y="3578195"/>
                </a:lnTo>
                <a:close/>
                <a:moveTo>
                  <a:pt x="13253988" y="2391035"/>
                </a:moveTo>
                <a:cubicBezTo>
                  <a:pt x="13330994" y="2391035"/>
                  <a:pt x="13397029" y="2401005"/>
                  <a:pt x="13452092" y="2420945"/>
                </a:cubicBezTo>
                <a:cubicBezTo>
                  <a:pt x="13507156" y="2440885"/>
                  <a:pt x="13549802" y="2467642"/>
                  <a:pt x="13580029" y="2501217"/>
                </a:cubicBezTo>
                <a:cubicBezTo>
                  <a:pt x="13610257" y="2534792"/>
                  <a:pt x="13628602" y="2566052"/>
                  <a:pt x="13635066" y="2594997"/>
                </a:cubicBezTo>
                <a:cubicBezTo>
                  <a:pt x="13641529" y="2623942"/>
                  <a:pt x="13644762" y="2667147"/>
                  <a:pt x="13644762" y="2724611"/>
                </a:cubicBezTo>
                <a:lnTo>
                  <a:pt x="13644762" y="2807628"/>
                </a:lnTo>
                <a:lnTo>
                  <a:pt x="13303834" y="2807628"/>
                </a:lnTo>
                <a:lnTo>
                  <a:pt x="13303834" y="2728797"/>
                </a:lnTo>
                <a:cubicBezTo>
                  <a:pt x="13303834" y="2679042"/>
                  <a:pt x="13301821" y="2649447"/>
                  <a:pt x="13297793" y="2640011"/>
                </a:cubicBezTo>
                <a:cubicBezTo>
                  <a:pt x="13293766" y="2630576"/>
                  <a:pt x="13283730" y="2625858"/>
                  <a:pt x="13267686" y="2625858"/>
                </a:cubicBezTo>
                <a:cubicBezTo>
                  <a:pt x="13254722" y="2625858"/>
                  <a:pt x="13244896" y="2630308"/>
                  <a:pt x="13238204" y="2639209"/>
                </a:cubicBezTo>
                <a:cubicBezTo>
                  <a:pt x="13231514" y="2648110"/>
                  <a:pt x="13228169" y="2663473"/>
                  <a:pt x="13228169" y="2685297"/>
                </a:cubicBezTo>
                <a:cubicBezTo>
                  <a:pt x="13228169" y="2718673"/>
                  <a:pt x="13230205" y="2742200"/>
                  <a:pt x="13234276" y="2755880"/>
                </a:cubicBezTo>
                <a:cubicBezTo>
                  <a:pt x="13238349" y="2769560"/>
                  <a:pt x="13251418" y="2785251"/>
                  <a:pt x="13273482" y="2802953"/>
                </a:cubicBezTo>
                <a:cubicBezTo>
                  <a:pt x="13295547" y="2820656"/>
                  <a:pt x="13343419" y="2847699"/>
                  <a:pt x="13417100" y="2884082"/>
                </a:cubicBezTo>
                <a:cubicBezTo>
                  <a:pt x="13519718" y="2934371"/>
                  <a:pt x="13587456" y="2982282"/>
                  <a:pt x="13620314" y="3027816"/>
                </a:cubicBezTo>
                <a:cubicBezTo>
                  <a:pt x="13654008" y="3074490"/>
                  <a:pt x="13670853" y="3140729"/>
                  <a:pt x="13670853" y="3226532"/>
                </a:cubicBezTo>
                <a:cubicBezTo>
                  <a:pt x="13670853" y="3321367"/>
                  <a:pt x="13658139" y="3393816"/>
                  <a:pt x="13632708" y="3443878"/>
                </a:cubicBezTo>
                <a:cubicBezTo>
                  <a:pt x="13607278" y="3493941"/>
                  <a:pt x="13565076" y="3532322"/>
                  <a:pt x="13506103" y="3559021"/>
                </a:cubicBezTo>
                <a:cubicBezTo>
                  <a:pt x="13447131" y="3585719"/>
                  <a:pt x="13376704" y="3599068"/>
                  <a:pt x="13294824" y="3599068"/>
                </a:cubicBezTo>
                <a:cubicBezTo>
                  <a:pt x="13204727" y="3599068"/>
                  <a:pt x="13127083" y="3584777"/>
                  <a:pt x="13061889" y="3556194"/>
                </a:cubicBezTo>
                <a:cubicBezTo>
                  <a:pt x="12996698" y="3527611"/>
                  <a:pt x="12951726" y="3488565"/>
                  <a:pt x="12926975" y="3439054"/>
                </a:cubicBezTo>
                <a:cubicBezTo>
                  <a:pt x="12902225" y="3389544"/>
                  <a:pt x="12889850" y="3316103"/>
                  <a:pt x="12889850" y="3218731"/>
                </a:cubicBezTo>
                <a:lnTo>
                  <a:pt x="12889850" y="3146817"/>
                </a:lnTo>
                <a:lnTo>
                  <a:pt x="13226627" y="3146817"/>
                </a:lnTo>
                <a:lnTo>
                  <a:pt x="13217665" y="3141502"/>
                </a:lnTo>
                <a:cubicBezTo>
                  <a:pt x="13188243" y="3124275"/>
                  <a:pt x="13151307" y="3103253"/>
                  <a:pt x="13106856" y="3078435"/>
                </a:cubicBezTo>
                <a:cubicBezTo>
                  <a:pt x="13002727" y="3019757"/>
                  <a:pt x="12938933" y="2965828"/>
                  <a:pt x="12915473" y="2916648"/>
                </a:cubicBezTo>
                <a:cubicBezTo>
                  <a:pt x="12892012" y="2867469"/>
                  <a:pt x="12880283" y="2809612"/>
                  <a:pt x="12880283" y="2743079"/>
                </a:cubicBezTo>
                <a:cubicBezTo>
                  <a:pt x="12880283" y="2649576"/>
                  <a:pt x="12893077" y="2579788"/>
                  <a:pt x="12918665" y="2533716"/>
                </a:cubicBezTo>
                <a:cubicBezTo>
                  <a:pt x="12944255" y="2487644"/>
                  <a:pt x="12987066" y="2452345"/>
                  <a:pt x="13047098" y="2427821"/>
                </a:cubicBezTo>
                <a:cubicBezTo>
                  <a:pt x="13107131" y="2403297"/>
                  <a:pt x="13176094" y="2391035"/>
                  <a:pt x="13253988" y="2391035"/>
                </a:cubicBezTo>
                <a:close/>
                <a:moveTo>
                  <a:pt x="11930013" y="2391035"/>
                </a:moveTo>
                <a:cubicBezTo>
                  <a:pt x="12007020" y="2391035"/>
                  <a:pt x="12073054" y="2401005"/>
                  <a:pt x="12128118" y="2420945"/>
                </a:cubicBezTo>
                <a:cubicBezTo>
                  <a:pt x="12183182" y="2440885"/>
                  <a:pt x="12225826" y="2467642"/>
                  <a:pt x="12256055" y="2501217"/>
                </a:cubicBezTo>
                <a:cubicBezTo>
                  <a:pt x="12286281" y="2534792"/>
                  <a:pt x="12304627" y="2566052"/>
                  <a:pt x="12311091" y="2594997"/>
                </a:cubicBezTo>
                <a:cubicBezTo>
                  <a:pt x="12317556" y="2623942"/>
                  <a:pt x="12320787" y="2667147"/>
                  <a:pt x="12320787" y="2724611"/>
                </a:cubicBezTo>
                <a:lnTo>
                  <a:pt x="12320787" y="2807628"/>
                </a:lnTo>
                <a:lnTo>
                  <a:pt x="11979859" y="2807628"/>
                </a:lnTo>
                <a:lnTo>
                  <a:pt x="11979859" y="2728797"/>
                </a:lnTo>
                <a:cubicBezTo>
                  <a:pt x="11979859" y="2679042"/>
                  <a:pt x="11977845" y="2649447"/>
                  <a:pt x="11973818" y="2640011"/>
                </a:cubicBezTo>
                <a:cubicBezTo>
                  <a:pt x="11969792" y="2630576"/>
                  <a:pt x="11959755" y="2625858"/>
                  <a:pt x="11943711" y="2625858"/>
                </a:cubicBezTo>
                <a:cubicBezTo>
                  <a:pt x="11930748" y="2625858"/>
                  <a:pt x="11920919" y="2630308"/>
                  <a:pt x="11914229" y="2639209"/>
                </a:cubicBezTo>
                <a:cubicBezTo>
                  <a:pt x="11907539" y="2648110"/>
                  <a:pt x="11904194" y="2663473"/>
                  <a:pt x="11904194" y="2685297"/>
                </a:cubicBezTo>
                <a:cubicBezTo>
                  <a:pt x="11904194" y="2718673"/>
                  <a:pt x="11906230" y="2742200"/>
                  <a:pt x="11910303" y="2755880"/>
                </a:cubicBezTo>
                <a:cubicBezTo>
                  <a:pt x="11914374" y="2769560"/>
                  <a:pt x="11927442" y="2785251"/>
                  <a:pt x="11949507" y="2802953"/>
                </a:cubicBezTo>
                <a:cubicBezTo>
                  <a:pt x="11971572" y="2820656"/>
                  <a:pt x="12019445" y="2847699"/>
                  <a:pt x="12093125" y="2884082"/>
                </a:cubicBezTo>
                <a:cubicBezTo>
                  <a:pt x="12195742" y="2934371"/>
                  <a:pt x="12263481" y="2982282"/>
                  <a:pt x="12296339" y="3027816"/>
                </a:cubicBezTo>
                <a:cubicBezTo>
                  <a:pt x="12330032" y="3074490"/>
                  <a:pt x="12346878" y="3140729"/>
                  <a:pt x="12346878" y="3226532"/>
                </a:cubicBezTo>
                <a:cubicBezTo>
                  <a:pt x="12346878" y="3321367"/>
                  <a:pt x="12334163" y="3393816"/>
                  <a:pt x="12308733" y="3443878"/>
                </a:cubicBezTo>
                <a:cubicBezTo>
                  <a:pt x="12283303" y="3493941"/>
                  <a:pt x="12241101" y="3532322"/>
                  <a:pt x="12182129" y="3559021"/>
                </a:cubicBezTo>
                <a:cubicBezTo>
                  <a:pt x="12123156" y="3585719"/>
                  <a:pt x="12052729" y="3599068"/>
                  <a:pt x="11970849" y="3599068"/>
                </a:cubicBezTo>
                <a:cubicBezTo>
                  <a:pt x="11880752" y="3599068"/>
                  <a:pt x="11803108" y="3584777"/>
                  <a:pt x="11737915" y="3556194"/>
                </a:cubicBezTo>
                <a:cubicBezTo>
                  <a:pt x="11672723" y="3527611"/>
                  <a:pt x="11627751" y="3488565"/>
                  <a:pt x="11603000" y="3439054"/>
                </a:cubicBezTo>
                <a:cubicBezTo>
                  <a:pt x="11578251" y="3389544"/>
                  <a:pt x="11565875" y="3316103"/>
                  <a:pt x="11565875" y="3218731"/>
                </a:cubicBezTo>
                <a:lnTo>
                  <a:pt x="11565875" y="3146817"/>
                </a:lnTo>
                <a:lnTo>
                  <a:pt x="11902652" y="3146817"/>
                </a:lnTo>
                <a:lnTo>
                  <a:pt x="11893690" y="3141502"/>
                </a:lnTo>
                <a:cubicBezTo>
                  <a:pt x="11864269" y="3124275"/>
                  <a:pt x="11827333" y="3103253"/>
                  <a:pt x="11782882" y="3078435"/>
                </a:cubicBezTo>
                <a:cubicBezTo>
                  <a:pt x="11678752" y="3019757"/>
                  <a:pt x="11614957" y="2965828"/>
                  <a:pt x="11591498" y="2916648"/>
                </a:cubicBezTo>
                <a:cubicBezTo>
                  <a:pt x="11568039" y="2867469"/>
                  <a:pt x="11556308" y="2809612"/>
                  <a:pt x="11556308" y="2743079"/>
                </a:cubicBezTo>
                <a:cubicBezTo>
                  <a:pt x="11556308" y="2649576"/>
                  <a:pt x="11569102" y="2579788"/>
                  <a:pt x="11594692" y="2533716"/>
                </a:cubicBezTo>
                <a:cubicBezTo>
                  <a:pt x="11620280" y="2487644"/>
                  <a:pt x="11663090" y="2452345"/>
                  <a:pt x="11723123" y="2427821"/>
                </a:cubicBezTo>
                <a:cubicBezTo>
                  <a:pt x="11783157" y="2403297"/>
                  <a:pt x="11852120" y="2391035"/>
                  <a:pt x="11930013" y="2391035"/>
                </a:cubicBezTo>
                <a:close/>
                <a:moveTo>
                  <a:pt x="9782138" y="2391035"/>
                </a:moveTo>
                <a:cubicBezTo>
                  <a:pt x="9902386" y="2391035"/>
                  <a:pt x="9993859" y="2412900"/>
                  <a:pt x="10056560" y="2456631"/>
                </a:cubicBezTo>
                <a:cubicBezTo>
                  <a:pt x="10119261" y="2500361"/>
                  <a:pt x="10156893" y="2553803"/>
                  <a:pt x="10169460" y="2616957"/>
                </a:cubicBezTo>
                <a:cubicBezTo>
                  <a:pt x="10182026" y="2680111"/>
                  <a:pt x="10188308" y="2805363"/>
                  <a:pt x="10188308" y="2992714"/>
                </a:cubicBezTo>
                <a:lnTo>
                  <a:pt x="10188308" y="3578195"/>
                </a:lnTo>
                <a:lnTo>
                  <a:pt x="9817809" y="3578195"/>
                </a:lnTo>
                <a:lnTo>
                  <a:pt x="9817809" y="3477784"/>
                </a:lnTo>
                <a:cubicBezTo>
                  <a:pt x="9817601" y="3514783"/>
                  <a:pt x="9799455" y="3544247"/>
                  <a:pt x="9763371" y="3566175"/>
                </a:cubicBezTo>
                <a:cubicBezTo>
                  <a:pt x="9727287" y="3588104"/>
                  <a:pt x="9684418" y="3599068"/>
                  <a:pt x="9634762" y="3599068"/>
                </a:cubicBezTo>
                <a:cubicBezTo>
                  <a:pt x="9570658" y="3599068"/>
                  <a:pt x="9511503" y="3580843"/>
                  <a:pt x="9457300" y="3544392"/>
                </a:cubicBezTo>
                <a:cubicBezTo>
                  <a:pt x="9403096" y="3507941"/>
                  <a:pt x="9375995" y="3429374"/>
                  <a:pt x="9375995" y="3308692"/>
                </a:cubicBezTo>
                <a:lnTo>
                  <a:pt x="9375995" y="3215701"/>
                </a:lnTo>
                <a:cubicBezTo>
                  <a:pt x="9375995" y="3126474"/>
                  <a:pt x="9390465" y="3065222"/>
                  <a:pt x="9419406" y="3031947"/>
                </a:cubicBezTo>
                <a:cubicBezTo>
                  <a:pt x="9448347" y="2998671"/>
                  <a:pt x="9517075" y="2961024"/>
                  <a:pt x="9625590" y="2919006"/>
                </a:cubicBezTo>
                <a:cubicBezTo>
                  <a:pt x="9652872" y="2908305"/>
                  <a:pt x="9676942" y="2898559"/>
                  <a:pt x="9697799" y="2889771"/>
                </a:cubicBezTo>
                <a:lnTo>
                  <a:pt x="9708474" y="2885033"/>
                </a:lnTo>
                <a:lnTo>
                  <a:pt x="9375995" y="2885033"/>
                </a:lnTo>
                <a:lnTo>
                  <a:pt x="9375995" y="2791674"/>
                </a:lnTo>
                <a:cubicBezTo>
                  <a:pt x="9375995" y="2701641"/>
                  <a:pt x="9386656" y="2631520"/>
                  <a:pt x="9407977" y="2581312"/>
                </a:cubicBezTo>
                <a:cubicBezTo>
                  <a:pt x="9429299" y="2531104"/>
                  <a:pt x="9471956" y="2486840"/>
                  <a:pt x="9535948" y="2448518"/>
                </a:cubicBezTo>
                <a:cubicBezTo>
                  <a:pt x="9599939" y="2410196"/>
                  <a:pt x="9682003" y="2391035"/>
                  <a:pt x="9782138" y="2391035"/>
                </a:cubicBezTo>
                <a:close/>
                <a:moveTo>
                  <a:pt x="9026777" y="2391035"/>
                </a:moveTo>
                <a:cubicBezTo>
                  <a:pt x="9089885" y="2391035"/>
                  <a:pt x="9141865" y="2406221"/>
                  <a:pt x="9182714" y="2436593"/>
                </a:cubicBezTo>
                <a:cubicBezTo>
                  <a:pt x="9223563" y="2466965"/>
                  <a:pt x="9249720" y="2504675"/>
                  <a:pt x="9261185" y="2549724"/>
                </a:cubicBezTo>
                <a:cubicBezTo>
                  <a:pt x="9272650" y="2594772"/>
                  <a:pt x="9278382" y="2667373"/>
                  <a:pt x="9278382" y="2767526"/>
                </a:cubicBezTo>
                <a:lnTo>
                  <a:pt x="9278382" y="3578195"/>
                </a:lnTo>
                <a:lnTo>
                  <a:pt x="8898317" y="3578195"/>
                </a:lnTo>
                <a:lnTo>
                  <a:pt x="8898317" y="2776577"/>
                </a:lnTo>
                <a:cubicBezTo>
                  <a:pt x="8898317" y="2700866"/>
                  <a:pt x="8896469" y="2656819"/>
                  <a:pt x="8892773" y="2644435"/>
                </a:cubicBezTo>
                <a:cubicBezTo>
                  <a:pt x="8889077" y="2632050"/>
                  <a:pt x="8880031" y="2625858"/>
                  <a:pt x="8865635" y="2625858"/>
                </a:cubicBezTo>
                <a:cubicBezTo>
                  <a:pt x="8850388" y="2625858"/>
                  <a:pt x="8840427" y="2633230"/>
                  <a:pt x="8835752" y="2647974"/>
                </a:cubicBezTo>
                <a:cubicBezTo>
                  <a:pt x="8831077" y="2662719"/>
                  <a:pt x="8828740" y="2711842"/>
                  <a:pt x="8828740" y="2795343"/>
                </a:cubicBezTo>
                <a:lnTo>
                  <a:pt x="8828740" y="3578195"/>
                </a:lnTo>
                <a:lnTo>
                  <a:pt x="8448675" y="3578195"/>
                </a:lnTo>
                <a:lnTo>
                  <a:pt x="8448675" y="2411908"/>
                </a:lnTo>
                <a:lnTo>
                  <a:pt x="8834828" y="2411908"/>
                </a:lnTo>
                <a:lnTo>
                  <a:pt x="8828740" y="2515621"/>
                </a:lnTo>
                <a:cubicBezTo>
                  <a:pt x="8833207" y="2477182"/>
                  <a:pt x="8854807" y="2446808"/>
                  <a:pt x="8893541" y="2424499"/>
                </a:cubicBezTo>
                <a:cubicBezTo>
                  <a:pt x="8932274" y="2402189"/>
                  <a:pt x="8976687" y="2391035"/>
                  <a:pt x="9026777" y="2391035"/>
                </a:cubicBezTo>
                <a:close/>
                <a:moveTo>
                  <a:pt x="7193928" y="2391035"/>
                </a:moveTo>
                <a:lnTo>
                  <a:pt x="7193928" y="2824153"/>
                </a:lnTo>
                <a:cubicBezTo>
                  <a:pt x="7122323" y="2824153"/>
                  <a:pt x="7073536" y="2831656"/>
                  <a:pt x="7047572" y="2846663"/>
                </a:cubicBezTo>
                <a:cubicBezTo>
                  <a:pt x="7021607" y="2861670"/>
                  <a:pt x="7005590" y="2882725"/>
                  <a:pt x="6999521" y="2909827"/>
                </a:cubicBezTo>
                <a:cubicBezTo>
                  <a:pt x="6993450" y="2936928"/>
                  <a:pt x="6990416" y="3004931"/>
                  <a:pt x="6990416" y="3113836"/>
                </a:cubicBezTo>
                <a:lnTo>
                  <a:pt x="6990416" y="3578195"/>
                </a:lnTo>
                <a:lnTo>
                  <a:pt x="6610351" y="3578195"/>
                </a:lnTo>
                <a:lnTo>
                  <a:pt x="6610351" y="2411908"/>
                </a:lnTo>
                <a:lnTo>
                  <a:pt x="6989546" y="2411908"/>
                </a:lnTo>
                <a:lnTo>
                  <a:pt x="6976500" y="2560602"/>
                </a:lnTo>
                <a:cubicBezTo>
                  <a:pt x="7006686" y="2454461"/>
                  <a:pt x="7079163" y="2397938"/>
                  <a:pt x="7193928" y="2391035"/>
                </a:cubicBezTo>
                <a:close/>
                <a:moveTo>
                  <a:pt x="6086670" y="2391035"/>
                </a:moveTo>
                <a:cubicBezTo>
                  <a:pt x="6166376" y="2391035"/>
                  <a:pt x="6235226" y="2403087"/>
                  <a:pt x="6293220" y="2427189"/>
                </a:cubicBezTo>
                <a:cubicBezTo>
                  <a:pt x="6351215" y="2451292"/>
                  <a:pt x="6396156" y="2482905"/>
                  <a:pt x="6428046" y="2522029"/>
                </a:cubicBezTo>
                <a:cubicBezTo>
                  <a:pt x="6459936" y="2561152"/>
                  <a:pt x="6481712" y="2601368"/>
                  <a:pt x="6493377" y="2642674"/>
                </a:cubicBezTo>
                <a:cubicBezTo>
                  <a:pt x="6505041" y="2683982"/>
                  <a:pt x="6510873" y="2745267"/>
                  <a:pt x="6510873" y="2826531"/>
                </a:cubicBezTo>
                <a:lnTo>
                  <a:pt x="6510873" y="3103848"/>
                </a:lnTo>
                <a:cubicBezTo>
                  <a:pt x="6510873" y="3206437"/>
                  <a:pt x="6505527" y="3282551"/>
                  <a:pt x="6494838" y="3332188"/>
                </a:cubicBezTo>
                <a:cubicBezTo>
                  <a:pt x="6484148" y="3381825"/>
                  <a:pt x="6461100" y="3428409"/>
                  <a:pt x="6425695" y="3471940"/>
                </a:cubicBezTo>
                <a:cubicBezTo>
                  <a:pt x="6390291" y="3515472"/>
                  <a:pt x="6344968" y="3547542"/>
                  <a:pt x="6289727" y="3568153"/>
                </a:cubicBezTo>
                <a:cubicBezTo>
                  <a:pt x="6234488" y="3588763"/>
                  <a:pt x="6171634" y="3599068"/>
                  <a:pt x="6101170" y="3599068"/>
                </a:cubicBezTo>
                <a:cubicBezTo>
                  <a:pt x="6023076" y="3599068"/>
                  <a:pt x="5956381" y="3590292"/>
                  <a:pt x="5901081" y="3572739"/>
                </a:cubicBezTo>
                <a:cubicBezTo>
                  <a:pt x="5845781" y="3555186"/>
                  <a:pt x="5802541" y="3528390"/>
                  <a:pt x="5771357" y="3492352"/>
                </a:cubicBezTo>
                <a:cubicBezTo>
                  <a:pt x="5740174" y="3456313"/>
                  <a:pt x="5718071" y="3413260"/>
                  <a:pt x="5705049" y="3363192"/>
                </a:cubicBezTo>
                <a:cubicBezTo>
                  <a:pt x="5692026" y="3313125"/>
                  <a:pt x="5685515" y="3239188"/>
                  <a:pt x="5685515" y="3141381"/>
                </a:cubicBezTo>
                <a:lnTo>
                  <a:pt x="5685515" y="2851277"/>
                </a:lnTo>
                <a:cubicBezTo>
                  <a:pt x="5685515" y="2743940"/>
                  <a:pt x="5697434" y="2659263"/>
                  <a:pt x="5721274" y="2597246"/>
                </a:cubicBezTo>
                <a:cubicBezTo>
                  <a:pt x="5745114" y="2535229"/>
                  <a:pt x="5788156" y="2485356"/>
                  <a:pt x="5850399" y="2447628"/>
                </a:cubicBezTo>
                <a:cubicBezTo>
                  <a:pt x="5912643" y="2409899"/>
                  <a:pt x="5991400" y="2391035"/>
                  <a:pt x="6086670" y="2391035"/>
                </a:cubicBezTo>
                <a:close/>
                <a:moveTo>
                  <a:pt x="3924263" y="2391035"/>
                </a:moveTo>
                <a:cubicBezTo>
                  <a:pt x="4044511" y="2391035"/>
                  <a:pt x="4135984" y="2412900"/>
                  <a:pt x="4198685" y="2456631"/>
                </a:cubicBezTo>
                <a:cubicBezTo>
                  <a:pt x="4261387" y="2500361"/>
                  <a:pt x="4299020" y="2553803"/>
                  <a:pt x="4311585" y="2616957"/>
                </a:cubicBezTo>
                <a:cubicBezTo>
                  <a:pt x="4324152" y="2680111"/>
                  <a:pt x="4330434" y="2805363"/>
                  <a:pt x="4330434" y="2992714"/>
                </a:cubicBezTo>
                <a:lnTo>
                  <a:pt x="4330434" y="3578195"/>
                </a:lnTo>
                <a:lnTo>
                  <a:pt x="3959936" y="3578195"/>
                </a:lnTo>
                <a:lnTo>
                  <a:pt x="3959936" y="3477784"/>
                </a:lnTo>
                <a:cubicBezTo>
                  <a:pt x="3959727" y="3514783"/>
                  <a:pt x="3941581" y="3544247"/>
                  <a:pt x="3905497" y="3566175"/>
                </a:cubicBezTo>
                <a:cubicBezTo>
                  <a:pt x="3869413" y="3588104"/>
                  <a:pt x="3826543" y="3599068"/>
                  <a:pt x="3776888" y="3599068"/>
                </a:cubicBezTo>
                <a:cubicBezTo>
                  <a:pt x="3712782" y="3599068"/>
                  <a:pt x="3653628" y="3580843"/>
                  <a:pt x="3599425" y="3544392"/>
                </a:cubicBezTo>
                <a:cubicBezTo>
                  <a:pt x="3545222" y="3507941"/>
                  <a:pt x="3518121" y="3429374"/>
                  <a:pt x="3518121" y="3308692"/>
                </a:cubicBezTo>
                <a:lnTo>
                  <a:pt x="3518121" y="3215701"/>
                </a:lnTo>
                <a:cubicBezTo>
                  <a:pt x="3518121" y="3126474"/>
                  <a:pt x="3532591" y="3065222"/>
                  <a:pt x="3561532" y="3031947"/>
                </a:cubicBezTo>
                <a:cubicBezTo>
                  <a:pt x="3590472" y="2998671"/>
                  <a:pt x="3659200" y="2961024"/>
                  <a:pt x="3767715" y="2919006"/>
                </a:cubicBezTo>
                <a:cubicBezTo>
                  <a:pt x="3794998" y="2908305"/>
                  <a:pt x="3819068" y="2898559"/>
                  <a:pt x="3839925" y="2889771"/>
                </a:cubicBezTo>
                <a:lnTo>
                  <a:pt x="3850600" y="2885033"/>
                </a:lnTo>
                <a:lnTo>
                  <a:pt x="3518121" y="2885033"/>
                </a:lnTo>
                <a:lnTo>
                  <a:pt x="3518121" y="2791674"/>
                </a:lnTo>
                <a:cubicBezTo>
                  <a:pt x="3518121" y="2701641"/>
                  <a:pt x="3528781" y="2631520"/>
                  <a:pt x="3550103" y="2581312"/>
                </a:cubicBezTo>
                <a:cubicBezTo>
                  <a:pt x="3571425" y="2531104"/>
                  <a:pt x="3614081" y="2486840"/>
                  <a:pt x="3678073" y="2448518"/>
                </a:cubicBezTo>
                <a:cubicBezTo>
                  <a:pt x="3742065" y="2410196"/>
                  <a:pt x="3824128" y="2391035"/>
                  <a:pt x="3924263" y="2391035"/>
                </a:cubicBezTo>
                <a:close/>
                <a:moveTo>
                  <a:pt x="2064578" y="2391035"/>
                </a:moveTo>
                <a:cubicBezTo>
                  <a:pt x="2164523" y="2391035"/>
                  <a:pt x="2247529" y="2410339"/>
                  <a:pt x="2313595" y="2448946"/>
                </a:cubicBezTo>
                <a:cubicBezTo>
                  <a:pt x="2379662" y="2487553"/>
                  <a:pt x="2425945" y="2538603"/>
                  <a:pt x="2452444" y="2602097"/>
                </a:cubicBezTo>
                <a:cubicBezTo>
                  <a:pt x="2478943" y="2665591"/>
                  <a:pt x="2492193" y="2753298"/>
                  <a:pt x="2492193" y="2865220"/>
                </a:cubicBezTo>
                <a:lnTo>
                  <a:pt x="2492193" y="3032884"/>
                </a:lnTo>
                <a:lnTo>
                  <a:pt x="2046029" y="3032884"/>
                </a:lnTo>
                <a:lnTo>
                  <a:pt x="2046029" y="3260437"/>
                </a:lnTo>
                <a:cubicBezTo>
                  <a:pt x="2046029" y="3309250"/>
                  <a:pt x="2048570" y="3338754"/>
                  <a:pt x="2053653" y="3348951"/>
                </a:cubicBezTo>
                <a:cubicBezTo>
                  <a:pt x="2058735" y="3359147"/>
                  <a:pt x="2067980" y="3364245"/>
                  <a:pt x="2081388" y="3364245"/>
                </a:cubicBezTo>
                <a:cubicBezTo>
                  <a:pt x="2099879" y="3364245"/>
                  <a:pt x="2112524" y="3356645"/>
                  <a:pt x="2119323" y="3341443"/>
                </a:cubicBezTo>
                <a:cubicBezTo>
                  <a:pt x="2126122" y="3326241"/>
                  <a:pt x="2129522" y="3291787"/>
                  <a:pt x="2129522" y="3238082"/>
                </a:cubicBezTo>
                <a:lnTo>
                  <a:pt x="2129522" y="3071152"/>
                </a:lnTo>
                <a:lnTo>
                  <a:pt x="2492193" y="3071152"/>
                </a:lnTo>
                <a:lnTo>
                  <a:pt x="2492193" y="3172161"/>
                </a:lnTo>
                <a:cubicBezTo>
                  <a:pt x="2492193" y="3243215"/>
                  <a:pt x="2487577" y="3298403"/>
                  <a:pt x="2478345" y="3337726"/>
                </a:cubicBezTo>
                <a:cubicBezTo>
                  <a:pt x="2469113" y="3377049"/>
                  <a:pt x="2447391" y="3419225"/>
                  <a:pt x="2413177" y="3464256"/>
                </a:cubicBezTo>
                <a:cubicBezTo>
                  <a:pt x="2378964" y="3509286"/>
                  <a:pt x="2335714" y="3543013"/>
                  <a:pt x="2283427" y="3565435"/>
                </a:cubicBezTo>
                <a:cubicBezTo>
                  <a:pt x="2231140" y="3587857"/>
                  <a:pt x="2166150" y="3599068"/>
                  <a:pt x="2088455" y="3599068"/>
                </a:cubicBezTo>
                <a:cubicBezTo>
                  <a:pt x="2013433" y="3599068"/>
                  <a:pt x="1946864" y="3588095"/>
                  <a:pt x="1888747" y="3566148"/>
                </a:cubicBezTo>
                <a:cubicBezTo>
                  <a:pt x="1830630" y="3544201"/>
                  <a:pt x="1785203" y="3513843"/>
                  <a:pt x="1752466" y="3475073"/>
                </a:cubicBezTo>
                <a:cubicBezTo>
                  <a:pt x="1719730" y="3436303"/>
                  <a:pt x="1697129" y="3393900"/>
                  <a:pt x="1684663" y="3347863"/>
                </a:cubicBezTo>
                <a:cubicBezTo>
                  <a:pt x="1672197" y="3301828"/>
                  <a:pt x="1665964" y="3235845"/>
                  <a:pt x="1665964" y="3149915"/>
                </a:cubicBezTo>
                <a:lnTo>
                  <a:pt x="1665964" y="2819709"/>
                </a:lnTo>
                <a:cubicBezTo>
                  <a:pt x="1665964" y="2718161"/>
                  <a:pt x="1680022" y="2637307"/>
                  <a:pt x="1708138" y="2577147"/>
                </a:cubicBezTo>
                <a:cubicBezTo>
                  <a:pt x="1736254" y="2516987"/>
                  <a:pt x="1782252" y="2470929"/>
                  <a:pt x="1846131" y="2438971"/>
                </a:cubicBezTo>
                <a:cubicBezTo>
                  <a:pt x="1910009" y="2407014"/>
                  <a:pt x="1982825" y="2391035"/>
                  <a:pt x="2064578" y="2391035"/>
                </a:cubicBezTo>
                <a:close/>
                <a:moveTo>
                  <a:pt x="12420599" y="2163170"/>
                </a:moveTo>
                <a:lnTo>
                  <a:pt x="12811101" y="2163170"/>
                </a:lnTo>
                <a:lnTo>
                  <a:pt x="12811101" y="2377989"/>
                </a:lnTo>
                <a:lnTo>
                  <a:pt x="12420599" y="2377989"/>
                </a:lnTo>
                <a:close/>
                <a:moveTo>
                  <a:pt x="10286999" y="2163170"/>
                </a:moveTo>
                <a:lnTo>
                  <a:pt x="10677501" y="2163170"/>
                </a:lnTo>
                <a:lnTo>
                  <a:pt x="10677501" y="3578195"/>
                </a:lnTo>
                <a:lnTo>
                  <a:pt x="10286999" y="3578195"/>
                </a:lnTo>
                <a:close/>
                <a:moveTo>
                  <a:pt x="7646957" y="2163170"/>
                </a:moveTo>
                <a:lnTo>
                  <a:pt x="8196875" y="2163170"/>
                </a:lnTo>
                <a:lnTo>
                  <a:pt x="8404859" y="3578195"/>
                </a:lnTo>
                <a:lnTo>
                  <a:pt x="8003649" y="3578195"/>
                </a:lnTo>
                <a:lnTo>
                  <a:pt x="7984420" y="3330326"/>
                </a:lnTo>
                <a:lnTo>
                  <a:pt x="7888031" y="3330326"/>
                </a:lnTo>
                <a:lnTo>
                  <a:pt x="7867294" y="3578195"/>
                </a:lnTo>
                <a:lnTo>
                  <a:pt x="7462089" y="3578195"/>
                </a:lnTo>
                <a:close/>
                <a:moveTo>
                  <a:pt x="5210175" y="2163170"/>
                </a:moveTo>
                <a:lnTo>
                  <a:pt x="5600677" y="2163170"/>
                </a:lnTo>
                <a:lnTo>
                  <a:pt x="5600677" y="2377989"/>
                </a:lnTo>
                <a:lnTo>
                  <a:pt x="5210175" y="2377989"/>
                </a:lnTo>
                <a:close/>
                <a:moveTo>
                  <a:pt x="2600325" y="2163170"/>
                </a:moveTo>
                <a:lnTo>
                  <a:pt x="2980391" y="2163170"/>
                </a:lnTo>
                <a:lnTo>
                  <a:pt x="2980391" y="2472965"/>
                </a:lnTo>
                <a:cubicBezTo>
                  <a:pt x="2991506" y="2447308"/>
                  <a:pt x="3015279" y="2427239"/>
                  <a:pt x="3051707" y="2412757"/>
                </a:cubicBezTo>
                <a:cubicBezTo>
                  <a:pt x="3088136" y="2398276"/>
                  <a:pt x="3126978" y="2391035"/>
                  <a:pt x="3168235" y="2391035"/>
                </a:cubicBezTo>
                <a:cubicBezTo>
                  <a:pt x="3232214" y="2391035"/>
                  <a:pt x="3287124" y="2407675"/>
                  <a:pt x="3332965" y="2440955"/>
                </a:cubicBezTo>
                <a:cubicBezTo>
                  <a:pt x="3378806" y="2474235"/>
                  <a:pt x="3406734" y="2512310"/>
                  <a:pt x="3416749" y="2555180"/>
                </a:cubicBezTo>
                <a:cubicBezTo>
                  <a:pt x="3426765" y="2598050"/>
                  <a:pt x="3431772" y="2673099"/>
                  <a:pt x="3431772" y="2780327"/>
                </a:cubicBezTo>
                <a:lnTo>
                  <a:pt x="3431772" y="3578195"/>
                </a:lnTo>
                <a:lnTo>
                  <a:pt x="3051707" y="3578195"/>
                </a:lnTo>
                <a:lnTo>
                  <a:pt x="3051707" y="2763776"/>
                </a:lnTo>
                <a:cubicBezTo>
                  <a:pt x="3051707" y="2700024"/>
                  <a:pt x="3049264" y="2661100"/>
                  <a:pt x="3044376" y="2647003"/>
                </a:cubicBezTo>
                <a:cubicBezTo>
                  <a:pt x="3039488" y="2632906"/>
                  <a:pt x="3029901" y="2625858"/>
                  <a:pt x="3015614" y="2625858"/>
                </a:cubicBezTo>
                <a:cubicBezTo>
                  <a:pt x="3003067" y="2625858"/>
                  <a:pt x="2994059" y="2633047"/>
                  <a:pt x="2988592" y="2647424"/>
                </a:cubicBezTo>
                <a:cubicBezTo>
                  <a:pt x="2983124" y="2661802"/>
                  <a:pt x="2980391" y="2696885"/>
                  <a:pt x="2980391" y="2752673"/>
                </a:cubicBezTo>
                <a:lnTo>
                  <a:pt x="2980391" y="3578195"/>
                </a:lnTo>
                <a:lnTo>
                  <a:pt x="2600325" y="3578195"/>
                </a:lnTo>
                <a:close/>
                <a:moveTo>
                  <a:pt x="695367" y="2163170"/>
                </a:moveTo>
                <a:lnTo>
                  <a:pt x="1070730" y="2163170"/>
                </a:lnTo>
                <a:cubicBezTo>
                  <a:pt x="1185442" y="2163170"/>
                  <a:pt x="1273467" y="2172451"/>
                  <a:pt x="1334804" y="2191014"/>
                </a:cubicBezTo>
                <a:cubicBezTo>
                  <a:pt x="1396142" y="2209577"/>
                  <a:pt x="1445797" y="2247351"/>
                  <a:pt x="1483770" y="2304335"/>
                </a:cubicBezTo>
                <a:cubicBezTo>
                  <a:pt x="1521743" y="2361320"/>
                  <a:pt x="1540730" y="2451109"/>
                  <a:pt x="1540730" y="2573702"/>
                </a:cubicBezTo>
                <a:cubicBezTo>
                  <a:pt x="1540730" y="2658327"/>
                  <a:pt x="1526798" y="2718188"/>
                  <a:pt x="1498936" y="2753285"/>
                </a:cubicBezTo>
                <a:cubicBezTo>
                  <a:pt x="1471073" y="2788381"/>
                  <a:pt x="1422530" y="2809250"/>
                  <a:pt x="1353306" y="2815890"/>
                </a:cubicBezTo>
                <a:cubicBezTo>
                  <a:pt x="1431671" y="2824479"/>
                  <a:pt x="1486848" y="2852258"/>
                  <a:pt x="1518837" y="2899227"/>
                </a:cubicBezTo>
                <a:cubicBezTo>
                  <a:pt x="1550826" y="2946196"/>
                  <a:pt x="1566821" y="3016147"/>
                  <a:pt x="1566821" y="3109079"/>
                </a:cubicBezTo>
                <a:lnTo>
                  <a:pt x="1566821" y="3236927"/>
                </a:lnTo>
                <a:cubicBezTo>
                  <a:pt x="1566821" y="3332388"/>
                  <a:pt x="1555318" y="3404329"/>
                  <a:pt x="1532311" y="3452752"/>
                </a:cubicBezTo>
                <a:cubicBezTo>
                  <a:pt x="1509304" y="3501176"/>
                  <a:pt x="1472906" y="3534188"/>
                  <a:pt x="1423114" y="3551791"/>
                </a:cubicBezTo>
                <a:cubicBezTo>
                  <a:pt x="1373323" y="3569394"/>
                  <a:pt x="1274987" y="3578195"/>
                  <a:pt x="1128104" y="3578195"/>
                </a:cubicBezTo>
                <a:lnTo>
                  <a:pt x="695367" y="3578195"/>
                </a:lnTo>
                <a:close/>
                <a:moveTo>
                  <a:pt x="2267504" y="1015679"/>
                </a:moveTo>
                <a:lnTo>
                  <a:pt x="2267504" y="1102240"/>
                </a:lnTo>
                <a:cubicBezTo>
                  <a:pt x="2267504" y="1160982"/>
                  <a:pt x="2270312" y="1197069"/>
                  <a:pt x="2275929" y="1210499"/>
                </a:cubicBezTo>
                <a:cubicBezTo>
                  <a:pt x="2281546" y="1223930"/>
                  <a:pt x="2291535" y="1230645"/>
                  <a:pt x="2305894" y="1230645"/>
                </a:cubicBezTo>
                <a:cubicBezTo>
                  <a:pt x="2324438" y="1230645"/>
                  <a:pt x="2337027" y="1226412"/>
                  <a:pt x="2343658" y="1217946"/>
                </a:cubicBezTo>
                <a:cubicBezTo>
                  <a:pt x="2350290" y="1209480"/>
                  <a:pt x="2353606" y="1187640"/>
                  <a:pt x="2353606" y="1152426"/>
                </a:cubicBezTo>
                <a:cubicBezTo>
                  <a:pt x="2353606" y="1103160"/>
                  <a:pt x="2348696" y="1073155"/>
                  <a:pt x="2338875" y="1062410"/>
                </a:cubicBezTo>
                <a:cubicBezTo>
                  <a:pt x="2333045" y="1056308"/>
                  <a:pt x="2313856" y="1043460"/>
                  <a:pt x="2281307" y="1023864"/>
                </a:cubicBezTo>
                <a:close/>
                <a:moveTo>
                  <a:pt x="13902565" y="492258"/>
                </a:moveTo>
                <a:cubicBezTo>
                  <a:pt x="13890425" y="492258"/>
                  <a:pt x="13881388" y="498140"/>
                  <a:pt x="13875454" y="509904"/>
                </a:cubicBezTo>
                <a:cubicBezTo>
                  <a:pt x="13869520" y="521667"/>
                  <a:pt x="13866553" y="550189"/>
                  <a:pt x="13866553" y="595469"/>
                </a:cubicBezTo>
                <a:lnTo>
                  <a:pt x="13866553" y="976988"/>
                </a:lnTo>
                <a:cubicBezTo>
                  <a:pt x="13866553" y="1025701"/>
                  <a:pt x="13868680" y="1055224"/>
                  <a:pt x="13872933" y="1065556"/>
                </a:cubicBezTo>
                <a:cubicBezTo>
                  <a:pt x="13877186" y="1075888"/>
                  <a:pt x="13885088" y="1081055"/>
                  <a:pt x="13896639" y="1081055"/>
                </a:cubicBezTo>
                <a:cubicBezTo>
                  <a:pt x="13911207" y="1081055"/>
                  <a:pt x="13920996" y="1074317"/>
                  <a:pt x="13926006" y="1060841"/>
                </a:cubicBezTo>
                <a:cubicBezTo>
                  <a:pt x="13931016" y="1047365"/>
                  <a:pt x="13933521" y="1009430"/>
                  <a:pt x="13933521" y="947037"/>
                </a:cubicBezTo>
                <a:lnTo>
                  <a:pt x="13933521" y="595469"/>
                </a:lnTo>
                <a:cubicBezTo>
                  <a:pt x="13933521" y="546366"/>
                  <a:pt x="13931469" y="516889"/>
                  <a:pt x="13927364" y="507036"/>
                </a:cubicBezTo>
                <a:cubicBezTo>
                  <a:pt x="13923261" y="497184"/>
                  <a:pt x="13914994" y="492258"/>
                  <a:pt x="13902565" y="492258"/>
                </a:cubicBezTo>
                <a:close/>
                <a:moveTo>
                  <a:pt x="11569022" y="492258"/>
                </a:moveTo>
                <a:cubicBezTo>
                  <a:pt x="11554799" y="492258"/>
                  <a:pt x="11545379" y="498319"/>
                  <a:pt x="11540764" y="510440"/>
                </a:cubicBezTo>
                <a:cubicBezTo>
                  <a:pt x="11536148" y="522562"/>
                  <a:pt x="11533840" y="560540"/>
                  <a:pt x="11533840" y="624373"/>
                </a:cubicBezTo>
                <a:lnTo>
                  <a:pt x="11533840" y="1094263"/>
                </a:lnTo>
                <a:cubicBezTo>
                  <a:pt x="11533840" y="1160833"/>
                  <a:pt x="11536256" y="1200205"/>
                  <a:pt x="11541089" y="1212381"/>
                </a:cubicBezTo>
                <a:cubicBezTo>
                  <a:pt x="11545922" y="1224557"/>
                  <a:pt x="11555514" y="1230645"/>
                  <a:pt x="11569864" y="1230645"/>
                </a:cubicBezTo>
                <a:cubicBezTo>
                  <a:pt x="11583607" y="1230645"/>
                  <a:pt x="11592345" y="1225205"/>
                  <a:pt x="11596079" y="1214325"/>
                </a:cubicBezTo>
                <a:cubicBezTo>
                  <a:pt x="11599811" y="1203444"/>
                  <a:pt x="11601677" y="1168832"/>
                  <a:pt x="11601677" y="1110489"/>
                </a:cubicBezTo>
                <a:lnTo>
                  <a:pt x="11601677" y="624373"/>
                </a:lnTo>
                <a:cubicBezTo>
                  <a:pt x="11601677" y="556535"/>
                  <a:pt x="11599938" y="517557"/>
                  <a:pt x="11596459" y="507437"/>
                </a:cubicBezTo>
                <a:cubicBezTo>
                  <a:pt x="11592980" y="497318"/>
                  <a:pt x="11583834" y="492258"/>
                  <a:pt x="11569022" y="492258"/>
                </a:cubicBezTo>
                <a:close/>
                <a:moveTo>
                  <a:pt x="10645097" y="492258"/>
                </a:moveTo>
                <a:cubicBezTo>
                  <a:pt x="10630874" y="492258"/>
                  <a:pt x="10621453" y="498319"/>
                  <a:pt x="10616839" y="510440"/>
                </a:cubicBezTo>
                <a:cubicBezTo>
                  <a:pt x="10612223" y="522562"/>
                  <a:pt x="10609915" y="560540"/>
                  <a:pt x="10609915" y="624373"/>
                </a:cubicBezTo>
                <a:lnTo>
                  <a:pt x="10609915" y="1094263"/>
                </a:lnTo>
                <a:cubicBezTo>
                  <a:pt x="10609915" y="1160833"/>
                  <a:pt x="10612331" y="1200205"/>
                  <a:pt x="10617165" y="1212381"/>
                </a:cubicBezTo>
                <a:cubicBezTo>
                  <a:pt x="10621997" y="1224557"/>
                  <a:pt x="10631590" y="1230645"/>
                  <a:pt x="10645940" y="1230645"/>
                </a:cubicBezTo>
                <a:cubicBezTo>
                  <a:pt x="10659684" y="1230645"/>
                  <a:pt x="10668421" y="1225205"/>
                  <a:pt x="10672154" y="1214325"/>
                </a:cubicBezTo>
                <a:cubicBezTo>
                  <a:pt x="10675886" y="1203444"/>
                  <a:pt x="10677752" y="1168832"/>
                  <a:pt x="10677752" y="1110489"/>
                </a:cubicBezTo>
                <a:lnTo>
                  <a:pt x="10677752" y="624373"/>
                </a:lnTo>
                <a:cubicBezTo>
                  <a:pt x="10677752" y="556535"/>
                  <a:pt x="10676013" y="517557"/>
                  <a:pt x="10672534" y="507437"/>
                </a:cubicBezTo>
                <a:cubicBezTo>
                  <a:pt x="10669055" y="497318"/>
                  <a:pt x="10659910" y="492258"/>
                  <a:pt x="10645097" y="492258"/>
                </a:cubicBezTo>
                <a:close/>
                <a:moveTo>
                  <a:pt x="9718113" y="492258"/>
                </a:moveTo>
                <a:cubicBezTo>
                  <a:pt x="9705594" y="492258"/>
                  <a:pt x="9696956" y="497501"/>
                  <a:pt x="9692205" y="507988"/>
                </a:cubicBezTo>
                <a:cubicBezTo>
                  <a:pt x="9687455" y="518474"/>
                  <a:pt x="9685078" y="551575"/>
                  <a:pt x="9685078" y="607291"/>
                </a:cubicBezTo>
                <a:lnTo>
                  <a:pt x="9685078" y="1119037"/>
                </a:lnTo>
                <a:cubicBezTo>
                  <a:pt x="9685078" y="1170930"/>
                  <a:pt x="9687450" y="1202504"/>
                  <a:pt x="9692193" y="1213761"/>
                </a:cubicBezTo>
                <a:cubicBezTo>
                  <a:pt x="9696934" y="1225017"/>
                  <a:pt x="9705289" y="1230645"/>
                  <a:pt x="9717257" y="1230645"/>
                </a:cubicBezTo>
                <a:cubicBezTo>
                  <a:pt x="9730212" y="1230645"/>
                  <a:pt x="9738960" y="1225522"/>
                  <a:pt x="9743499" y="1215276"/>
                </a:cubicBezTo>
                <a:cubicBezTo>
                  <a:pt x="9748037" y="1205030"/>
                  <a:pt x="9750307" y="1176651"/>
                  <a:pt x="9750307" y="1130139"/>
                </a:cubicBezTo>
                <a:lnTo>
                  <a:pt x="9750307" y="607291"/>
                </a:lnTo>
                <a:cubicBezTo>
                  <a:pt x="9750307" y="551974"/>
                  <a:pt x="9748087" y="518972"/>
                  <a:pt x="9743648" y="508286"/>
                </a:cubicBezTo>
                <a:cubicBezTo>
                  <a:pt x="9739208" y="497601"/>
                  <a:pt x="9730697" y="492258"/>
                  <a:pt x="9718113" y="492258"/>
                </a:cubicBezTo>
                <a:close/>
                <a:moveTo>
                  <a:pt x="6014602" y="492258"/>
                </a:moveTo>
                <a:cubicBezTo>
                  <a:pt x="5999046" y="492258"/>
                  <a:pt x="5989368" y="497118"/>
                  <a:pt x="5985561" y="506839"/>
                </a:cubicBezTo>
                <a:cubicBezTo>
                  <a:pt x="5981756" y="516560"/>
                  <a:pt x="5979854" y="552431"/>
                  <a:pt x="5979854" y="614453"/>
                </a:cubicBezTo>
                <a:lnTo>
                  <a:pt x="5979854" y="680116"/>
                </a:lnTo>
                <a:lnTo>
                  <a:pt x="6045083" y="680116"/>
                </a:lnTo>
                <a:lnTo>
                  <a:pt x="6045083" y="614453"/>
                </a:lnTo>
                <a:cubicBezTo>
                  <a:pt x="6045083" y="558148"/>
                  <a:pt x="6042779" y="523706"/>
                  <a:pt x="6038173" y="511127"/>
                </a:cubicBezTo>
                <a:cubicBezTo>
                  <a:pt x="6033566" y="498548"/>
                  <a:pt x="6025709" y="492258"/>
                  <a:pt x="6014602" y="492258"/>
                </a:cubicBezTo>
                <a:close/>
                <a:moveTo>
                  <a:pt x="3726889" y="492258"/>
                </a:moveTo>
                <a:cubicBezTo>
                  <a:pt x="3714369" y="492258"/>
                  <a:pt x="3705734" y="497501"/>
                  <a:pt x="3700982" y="507988"/>
                </a:cubicBezTo>
                <a:cubicBezTo>
                  <a:pt x="3696230" y="518474"/>
                  <a:pt x="3693854" y="551575"/>
                  <a:pt x="3693854" y="607291"/>
                </a:cubicBezTo>
                <a:lnTo>
                  <a:pt x="3693854" y="1119037"/>
                </a:lnTo>
                <a:cubicBezTo>
                  <a:pt x="3693854" y="1170930"/>
                  <a:pt x="3696226" y="1202504"/>
                  <a:pt x="3700968" y="1213761"/>
                </a:cubicBezTo>
                <a:cubicBezTo>
                  <a:pt x="3705710" y="1225017"/>
                  <a:pt x="3714066" y="1230645"/>
                  <a:pt x="3726034" y="1230645"/>
                </a:cubicBezTo>
                <a:cubicBezTo>
                  <a:pt x="3738989" y="1230645"/>
                  <a:pt x="3747735" y="1225522"/>
                  <a:pt x="3752274" y="1215276"/>
                </a:cubicBezTo>
                <a:cubicBezTo>
                  <a:pt x="3756813" y="1205030"/>
                  <a:pt x="3759082" y="1176651"/>
                  <a:pt x="3759082" y="1130139"/>
                </a:cubicBezTo>
                <a:lnTo>
                  <a:pt x="3759082" y="607291"/>
                </a:lnTo>
                <a:cubicBezTo>
                  <a:pt x="3759082" y="551974"/>
                  <a:pt x="3756863" y="518972"/>
                  <a:pt x="3752424" y="508286"/>
                </a:cubicBezTo>
                <a:cubicBezTo>
                  <a:pt x="3747985" y="497601"/>
                  <a:pt x="3739473" y="492258"/>
                  <a:pt x="3726889" y="492258"/>
                </a:cubicBezTo>
                <a:close/>
                <a:moveTo>
                  <a:pt x="12077699" y="278308"/>
                </a:moveTo>
                <a:lnTo>
                  <a:pt x="12468201" y="278308"/>
                </a:lnTo>
                <a:lnTo>
                  <a:pt x="12468201" y="1444595"/>
                </a:lnTo>
                <a:lnTo>
                  <a:pt x="12077699" y="1444595"/>
                </a:lnTo>
                <a:close/>
                <a:moveTo>
                  <a:pt x="994907" y="278308"/>
                </a:moveTo>
                <a:lnTo>
                  <a:pt x="1374972" y="278308"/>
                </a:lnTo>
                <a:lnTo>
                  <a:pt x="1374972" y="1066283"/>
                </a:lnTo>
                <a:cubicBezTo>
                  <a:pt x="1374972" y="1153354"/>
                  <a:pt x="1376805" y="1202516"/>
                  <a:pt x="1380469" y="1213768"/>
                </a:cubicBezTo>
                <a:cubicBezTo>
                  <a:pt x="1384134" y="1225020"/>
                  <a:pt x="1393468" y="1230645"/>
                  <a:pt x="1408470" y="1230645"/>
                </a:cubicBezTo>
                <a:cubicBezTo>
                  <a:pt x="1425094" y="1230645"/>
                  <a:pt x="1435119" y="1224560"/>
                  <a:pt x="1438543" y="1212388"/>
                </a:cubicBezTo>
                <a:cubicBezTo>
                  <a:pt x="1441967" y="1200217"/>
                  <a:pt x="1443680" y="1148670"/>
                  <a:pt x="1443680" y="1057749"/>
                </a:cubicBezTo>
                <a:lnTo>
                  <a:pt x="1443680" y="278308"/>
                </a:lnTo>
                <a:lnTo>
                  <a:pt x="1823745" y="278308"/>
                </a:lnTo>
                <a:lnTo>
                  <a:pt x="1823745" y="1444595"/>
                </a:lnTo>
                <a:lnTo>
                  <a:pt x="1437741" y="1444595"/>
                </a:lnTo>
                <a:lnTo>
                  <a:pt x="1443680" y="1350979"/>
                </a:lnTo>
                <a:cubicBezTo>
                  <a:pt x="1440129" y="1386238"/>
                  <a:pt x="1419565" y="1414135"/>
                  <a:pt x="1381991" y="1434668"/>
                </a:cubicBezTo>
                <a:cubicBezTo>
                  <a:pt x="1344417" y="1455202"/>
                  <a:pt x="1301232" y="1465468"/>
                  <a:pt x="1252438" y="1465468"/>
                </a:cubicBezTo>
                <a:cubicBezTo>
                  <a:pt x="1197537" y="1465468"/>
                  <a:pt x="1151696" y="1455643"/>
                  <a:pt x="1114914" y="1435993"/>
                </a:cubicBezTo>
                <a:cubicBezTo>
                  <a:pt x="1078132" y="1416343"/>
                  <a:pt x="1050992" y="1390222"/>
                  <a:pt x="1033494" y="1357631"/>
                </a:cubicBezTo>
                <a:cubicBezTo>
                  <a:pt x="1015995" y="1325039"/>
                  <a:pt x="1005189" y="1291802"/>
                  <a:pt x="1001077" y="1257919"/>
                </a:cubicBezTo>
                <a:cubicBezTo>
                  <a:pt x="996964" y="1224037"/>
                  <a:pt x="994907" y="1157771"/>
                  <a:pt x="994907" y="1059122"/>
                </a:cubicBezTo>
                <a:close/>
                <a:moveTo>
                  <a:pt x="13738039" y="257435"/>
                </a:moveTo>
                <a:cubicBezTo>
                  <a:pt x="13783961" y="257435"/>
                  <a:pt x="13825967" y="266916"/>
                  <a:pt x="13864052" y="285878"/>
                </a:cubicBezTo>
                <a:cubicBezTo>
                  <a:pt x="13902139" y="304839"/>
                  <a:pt x="13928661" y="330690"/>
                  <a:pt x="13943618" y="363432"/>
                </a:cubicBezTo>
                <a:lnTo>
                  <a:pt x="13962072" y="278308"/>
                </a:lnTo>
                <a:lnTo>
                  <a:pt x="14314456" y="278308"/>
                </a:lnTo>
                <a:lnTo>
                  <a:pt x="14314456" y="1167414"/>
                </a:lnTo>
                <a:cubicBezTo>
                  <a:pt x="14314456" y="1285714"/>
                  <a:pt x="14311592" y="1363123"/>
                  <a:pt x="14305868" y="1399642"/>
                </a:cubicBezTo>
                <a:cubicBezTo>
                  <a:pt x="14300142" y="1436161"/>
                  <a:pt x="14279722" y="1474879"/>
                  <a:pt x="14244608" y="1515796"/>
                </a:cubicBezTo>
                <a:cubicBezTo>
                  <a:pt x="14209492" y="1556714"/>
                  <a:pt x="14161305" y="1587690"/>
                  <a:pt x="14100043" y="1608727"/>
                </a:cubicBezTo>
                <a:cubicBezTo>
                  <a:pt x="14038783" y="1629763"/>
                  <a:pt x="13962458" y="1640281"/>
                  <a:pt x="13871064" y="1640281"/>
                </a:cubicBezTo>
                <a:cubicBezTo>
                  <a:pt x="13758246" y="1640281"/>
                  <a:pt x="13666548" y="1620551"/>
                  <a:pt x="13595969" y="1581093"/>
                </a:cubicBezTo>
                <a:cubicBezTo>
                  <a:pt x="13525392" y="1541634"/>
                  <a:pt x="13488898" y="1458157"/>
                  <a:pt x="13486488" y="1330663"/>
                </a:cubicBezTo>
                <a:lnTo>
                  <a:pt x="13856116" y="1330663"/>
                </a:lnTo>
                <a:cubicBezTo>
                  <a:pt x="13856116" y="1380526"/>
                  <a:pt x="13868183" y="1405458"/>
                  <a:pt x="13892318" y="1405458"/>
                </a:cubicBezTo>
                <a:cubicBezTo>
                  <a:pt x="13911587" y="1405458"/>
                  <a:pt x="13924287" y="1399934"/>
                  <a:pt x="13930415" y="1388886"/>
                </a:cubicBezTo>
                <a:cubicBezTo>
                  <a:pt x="13936544" y="1377838"/>
                  <a:pt x="13939609" y="1349380"/>
                  <a:pt x="13939609" y="1303511"/>
                </a:cubicBezTo>
                <a:lnTo>
                  <a:pt x="13939609" y="1235660"/>
                </a:lnTo>
                <a:cubicBezTo>
                  <a:pt x="13928139" y="1260882"/>
                  <a:pt x="13905174" y="1280702"/>
                  <a:pt x="13870711" y="1295120"/>
                </a:cubicBezTo>
                <a:cubicBezTo>
                  <a:pt x="13836249" y="1309538"/>
                  <a:pt x="13799712" y="1316747"/>
                  <a:pt x="13761100" y="1316747"/>
                </a:cubicBezTo>
                <a:cubicBezTo>
                  <a:pt x="13695663" y="1316747"/>
                  <a:pt x="13641395" y="1303267"/>
                  <a:pt x="13598294" y="1276305"/>
                </a:cubicBezTo>
                <a:cubicBezTo>
                  <a:pt x="13555193" y="1249344"/>
                  <a:pt x="13525783" y="1214200"/>
                  <a:pt x="13510065" y="1170873"/>
                </a:cubicBezTo>
                <a:cubicBezTo>
                  <a:pt x="13494347" y="1127546"/>
                  <a:pt x="13486488" y="1067067"/>
                  <a:pt x="13486488" y="989436"/>
                </a:cubicBezTo>
                <a:lnTo>
                  <a:pt x="13486488" y="577911"/>
                </a:lnTo>
                <a:cubicBezTo>
                  <a:pt x="13486488" y="466198"/>
                  <a:pt x="13507311" y="384857"/>
                  <a:pt x="13548957" y="333888"/>
                </a:cubicBezTo>
                <a:cubicBezTo>
                  <a:pt x="13590605" y="282920"/>
                  <a:pt x="13653631" y="257435"/>
                  <a:pt x="13738039" y="257435"/>
                </a:cubicBezTo>
                <a:close/>
                <a:moveTo>
                  <a:pt x="13141576" y="257435"/>
                </a:moveTo>
                <a:cubicBezTo>
                  <a:pt x="13204685" y="257435"/>
                  <a:pt x="13256663" y="272621"/>
                  <a:pt x="13297513" y="302993"/>
                </a:cubicBezTo>
                <a:cubicBezTo>
                  <a:pt x="13338363" y="333365"/>
                  <a:pt x="13364520" y="371076"/>
                  <a:pt x="13375984" y="416124"/>
                </a:cubicBezTo>
                <a:cubicBezTo>
                  <a:pt x="13387450" y="461172"/>
                  <a:pt x="13393182" y="533773"/>
                  <a:pt x="13393182" y="633926"/>
                </a:cubicBezTo>
                <a:lnTo>
                  <a:pt x="13393182" y="1444595"/>
                </a:lnTo>
                <a:lnTo>
                  <a:pt x="13013117" y="1444595"/>
                </a:lnTo>
                <a:lnTo>
                  <a:pt x="13013117" y="642977"/>
                </a:lnTo>
                <a:cubicBezTo>
                  <a:pt x="13013117" y="567266"/>
                  <a:pt x="13011268" y="523219"/>
                  <a:pt x="13007572" y="510834"/>
                </a:cubicBezTo>
                <a:cubicBezTo>
                  <a:pt x="13003875" y="498450"/>
                  <a:pt x="12994829" y="492258"/>
                  <a:pt x="12980434" y="492258"/>
                </a:cubicBezTo>
                <a:cubicBezTo>
                  <a:pt x="12965187" y="492258"/>
                  <a:pt x="12955226" y="499630"/>
                  <a:pt x="12950552" y="514375"/>
                </a:cubicBezTo>
                <a:cubicBezTo>
                  <a:pt x="12945877" y="529119"/>
                  <a:pt x="12943540" y="578242"/>
                  <a:pt x="12943540" y="661744"/>
                </a:cubicBezTo>
                <a:lnTo>
                  <a:pt x="12943540" y="1444595"/>
                </a:lnTo>
                <a:lnTo>
                  <a:pt x="12563474" y="1444595"/>
                </a:lnTo>
                <a:lnTo>
                  <a:pt x="12563474" y="278308"/>
                </a:lnTo>
                <a:lnTo>
                  <a:pt x="12949628" y="278308"/>
                </a:lnTo>
                <a:lnTo>
                  <a:pt x="12943540" y="382022"/>
                </a:lnTo>
                <a:cubicBezTo>
                  <a:pt x="12948006" y="343582"/>
                  <a:pt x="12969607" y="313208"/>
                  <a:pt x="13008340" y="290899"/>
                </a:cubicBezTo>
                <a:cubicBezTo>
                  <a:pt x="13047074" y="268590"/>
                  <a:pt x="13091486" y="257435"/>
                  <a:pt x="13141576" y="257435"/>
                </a:cubicBezTo>
                <a:close/>
                <a:moveTo>
                  <a:pt x="11737828" y="257435"/>
                </a:moveTo>
                <a:cubicBezTo>
                  <a:pt x="11795229" y="257435"/>
                  <a:pt x="11845004" y="273004"/>
                  <a:pt x="11887154" y="304141"/>
                </a:cubicBezTo>
                <a:cubicBezTo>
                  <a:pt x="11929304" y="335279"/>
                  <a:pt x="11955606" y="371191"/>
                  <a:pt x="11966061" y="411877"/>
                </a:cubicBezTo>
                <a:cubicBezTo>
                  <a:pt x="11976515" y="452564"/>
                  <a:pt x="11981742" y="518091"/>
                  <a:pt x="11981742" y="608460"/>
                </a:cubicBezTo>
                <a:lnTo>
                  <a:pt x="11981742" y="1085430"/>
                </a:lnTo>
                <a:cubicBezTo>
                  <a:pt x="11981742" y="1189615"/>
                  <a:pt x="11975230" y="1264929"/>
                  <a:pt x="11962208" y="1311373"/>
                </a:cubicBezTo>
                <a:cubicBezTo>
                  <a:pt x="11949185" y="1357816"/>
                  <a:pt x="11922150" y="1395110"/>
                  <a:pt x="11881100" y="1423253"/>
                </a:cubicBezTo>
                <a:cubicBezTo>
                  <a:pt x="11840051" y="1451397"/>
                  <a:pt x="11790871" y="1465468"/>
                  <a:pt x="11733561" y="1465468"/>
                </a:cubicBezTo>
                <a:cubicBezTo>
                  <a:pt x="11687693" y="1465468"/>
                  <a:pt x="11645527" y="1454937"/>
                  <a:pt x="11607065" y="1433873"/>
                </a:cubicBezTo>
                <a:cubicBezTo>
                  <a:pt x="11568604" y="1412810"/>
                  <a:pt x="11544195" y="1383828"/>
                  <a:pt x="11533840" y="1346929"/>
                </a:cubicBezTo>
                <a:lnTo>
                  <a:pt x="11533840" y="1605492"/>
                </a:lnTo>
                <a:lnTo>
                  <a:pt x="11153774" y="1605492"/>
                </a:lnTo>
                <a:lnTo>
                  <a:pt x="11153774" y="278308"/>
                </a:lnTo>
                <a:lnTo>
                  <a:pt x="11539778" y="278308"/>
                </a:lnTo>
                <a:lnTo>
                  <a:pt x="11533840" y="377877"/>
                </a:lnTo>
                <a:cubicBezTo>
                  <a:pt x="11544756" y="339945"/>
                  <a:pt x="11569821" y="310388"/>
                  <a:pt x="11609036" y="289207"/>
                </a:cubicBezTo>
                <a:cubicBezTo>
                  <a:pt x="11648250" y="268026"/>
                  <a:pt x="11691180" y="257435"/>
                  <a:pt x="11737828" y="257435"/>
                </a:cubicBezTo>
                <a:close/>
                <a:moveTo>
                  <a:pt x="10813903" y="257435"/>
                </a:moveTo>
                <a:cubicBezTo>
                  <a:pt x="10871304" y="257435"/>
                  <a:pt x="10921079" y="273004"/>
                  <a:pt x="10963229" y="304141"/>
                </a:cubicBezTo>
                <a:cubicBezTo>
                  <a:pt x="11005379" y="335279"/>
                  <a:pt x="11031681" y="371191"/>
                  <a:pt x="11042136" y="411877"/>
                </a:cubicBezTo>
                <a:cubicBezTo>
                  <a:pt x="11052590" y="452564"/>
                  <a:pt x="11057817" y="518091"/>
                  <a:pt x="11057817" y="608460"/>
                </a:cubicBezTo>
                <a:lnTo>
                  <a:pt x="11057817" y="1085430"/>
                </a:lnTo>
                <a:cubicBezTo>
                  <a:pt x="11057817" y="1189615"/>
                  <a:pt x="11051306" y="1264929"/>
                  <a:pt x="11038284" y="1311373"/>
                </a:cubicBezTo>
                <a:cubicBezTo>
                  <a:pt x="11025259" y="1357816"/>
                  <a:pt x="10998223" y="1395110"/>
                  <a:pt x="10957176" y="1423253"/>
                </a:cubicBezTo>
                <a:cubicBezTo>
                  <a:pt x="10916126" y="1451397"/>
                  <a:pt x="10866946" y="1465468"/>
                  <a:pt x="10809636" y="1465468"/>
                </a:cubicBezTo>
                <a:cubicBezTo>
                  <a:pt x="10763768" y="1465468"/>
                  <a:pt x="10721603" y="1454937"/>
                  <a:pt x="10683140" y="1433873"/>
                </a:cubicBezTo>
                <a:cubicBezTo>
                  <a:pt x="10644677" y="1412810"/>
                  <a:pt x="10620270" y="1383828"/>
                  <a:pt x="10609915" y="1346929"/>
                </a:cubicBezTo>
                <a:lnTo>
                  <a:pt x="10609915" y="1605492"/>
                </a:lnTo>
                <a:lnTo>
                  <a:pt x="10229849" y="1605492"/>
                </a:lnTo>
                <a:lnTo>
                  <a:pt x="10229849" y="278308"/>
                </a:lnTo>
                <a:lnTo>
                  <a:pt x="10615854" y="278308"/>
                </a:lnTo>
                <a:lnTo>
                  <a:pt x="10609915" y="377877"/>
                </a:lnTo>
                <a:cubicBezTo>
                  <a:pt x="10620831" y="339945"/>
                  <a:pt x="10645897" y="310388"/>
                  <a:pt x="10685111" y="289207"/>
                </a:cubicBezTo>
                <a:cubicBezTo>
                  <a:pt x="10724325" y="268026"/>
                  <a:pt x="10767256" y="257435"/>
                  <a:pt x="10813903" y="257435"/>
                </a:cubicBezTo>
                <a:close/>
                <a:moveTo>
                  <a:pt x="9706169" y="257435"/>
                </a:moveTo>
                <a:cubicBezTo>
                  <a:pt x="9785874" y="257435"/>
                  <a:pt x="9854725" y="269486"/>
                  <a:pt x="9912719" y="293589"/>
                </a:cubicBezTo>
                <a:cubicBezTo>
                  <a:pt x="9970714" y="317692"/>
                  <a:pt x="10015655" y="349305"/>
                  <a:pt x="10047545" y="388429"/>
                </a:cubicBezTo>
                <a:cubicBezTo>
                  <a:pt x="10079435" y="427553"/>
                  <a:pt x="10101211" y="467768"/>
                  <a:pt x="10112875" y="509075"/>
                </a:cubicBezTo>
                <a:cubicBezTo>
                  <a:pt x="10124539" y="550382"/>
                  <a:pt x="10130372" y="611667"/>
                  <a:pt x="10130372" y="692931"/>
                </a:cubicBezTo>
                <a:lnTo>
                  <a:pt x="10130372" y="970248"/>
                </a:lnTo>
                <a:cubicBezTo>
                  <a:pt x="10130372" y="1072838"/>
                  <a:pt x="10125027" y="1148951"/>
                  <a:pt x="10114337" y="1198588"/>
                </a:cubicBezTo>
                <a:cubicBezTo>
                  <a:pt x="10103645" y="1248226"/>
                  <a:pt x="10080598" y="1294810"/>
                  <a:pt x="10045194" y="1338341"/>
                </a:cubicBezTo>
                <a:cubicBezTo>
                  <a:pt x="10009790" y="1381872"/>
                  <a:pt x="9964467" y="1413942"/>
                  <a:pt x="9909227" y="1434553"/>
                </a:cubicBezTo>
                <a:cubicBezTo>
                  <a:pt x="9853986" y="1455163"/>
                  <a:pt x="9791133" y="1465468"/>
                  <a:pt x="9720669" y="1465468"/>
                </a:cubicBezTo>
                <a:cubicBezTo>
                  <a:pt x="9642576" y="1465468"/>
                  <a:pt x="9575879" y="1456692"/>
                  <a:pt x="9520580" y="1439139"/>
                </a:cubicBezTo>
                <a:cubicBezTo>
                  <a:pt x="9465281" y="1421586"/>
                  <a:pt x="9422039" y="1394790"/>
                  <a:pt x="9390857" y="1358752"/>
                </a:cubicBezTo>
                <a:cubicBezTo>
                  <a:pt x="9359674" y="1322713"/>
                  <a:pt x="9337571" y="1279660"/>
                  <a:pt x="9324548" y="1229592"/>
                </a:cubicBezTo>
                <a:cubicBezTo>
                  <a:pt x="9311525" y="1179525"/>
                  <a:pt x="9305013" y="1105588"/>
                  <a:pt x="9305013" y="1007781"/>
                </a:cubicBezTo>
                <a:lnTo>
                  <a:pt x="9305013" y="717677"/>
                </a:lnTo>
                <a:cubicBezTo>
                  <a:pt x="9305013" y="610340"/>
                  <a:pt x="9316933" y="525663"/>
                  <a:pt x="9340774" y="463646"/>
                </a:cubicBezTo>
                <a:cubicBezTo>
                  <a:pt x="9364614" y="401629"/>
                  <a:pt x="9407655" y="351756"/>
                  <a:pt x="9469899" y="314028"/>
                </a:cubicBezTo>
                <a:cubicBezTo>
                  <a:pt x="9532143" y="276299"/>
                  <a:pt x="9610899" y="257435"/>
                  <a:pt x="9706169" y="257435"/>
                </a:cubicBezTo>
                <a:close/>
                <a:moveTo>
                  <a:pt x="7098678" y="257435"/>
                </a:moveTo>
                <a:lnTo>
                  <a:pt x="7098678" y="690553"/>
                </a:lnTo>
                <a:cubicBezTo>
                  <a:pt x="7027072" y="690553"/>
                  <a:pt x="6978287" y="698056"/>
                  <a:pt x="6952322" y="713064"/>
                </a:cubicBezTo>
                <a:cubicBezTo>
                  <a:pt x="6926358" y="728071"/>
                  <a:pt x="6910340" y="749125"/>
                  <a:pt x="6904271" y="776227"/>
                </a:cubicBezTo>
                <a:cubicBezTo>
                  <a:pt x="6898202" y="803328"/>
                  <a:pt x="6895166" y="871331"/>
                  <a:pt x="6895166" y="980236"/>
                </a:cubicBezTo>
                <a:lnTo>
                  <a:pt x="6895166" y="1444595"/>
                </a:lnTo>
                <a:lnTo>
                  <a:pt x="6515100" y="1444595"/>
                </a:lnTo>
                <a:lnTo>
                  <a:pt x="6515100" y="278308"/>
                </a:lnTo>
                <a:lnTo>
                  <a:pt x="6894296" y="278308"/>
                </a:lnTo>
                <a:lnTo>
                  <a:pt x="6881250" y="427002"/>
                </a:lnTo>
                <a:cubicBezTo>
                  <a:pt x="6911437" y="320861"/>
                  <a:pt x="6983913" y="264339"/>
                  <a:pt x="7098678" y="257435"/>
                </a:cubicBezTo>
                <a:close/>
                <a:moveTo>
                  <a:pt x="5998404" y="257435"/>
                </a:moveTo>
                <a:cubicBezTo>
                  <a:pt x="6098348" y="257435"/>
                  <a:pt x="6181354" y="276739"/>
                  <a:pt x="6247421" y="315346"/>
                </a:cubicBezTo>
                <a:cubicBezTo>
                  <a:pt x="6313487" y="353953"/>
                  <a:pt x="6359770" y="405003"/>
                  <a:pt x="6386269" y="468497"/>
                </a:cubicBezTo>
                <a:cubicBezTo>
                  <a:pt x="6412767" y="531991"/>
                  <a:pt x="6426018" y="619698"/>
                  <a:pt x="6426018" y="731620"/>
                </a:cubicBezTo>
                <a:lnTo>
                  <a:pt x="6426018" y="899284"/>
                </a:lnTo>
                <a:lnTo>
                  <a:pt x="5979854" y="899284"/>
                </a:lnTo>
                <a:lnTo>
                  <a:pt x="5979854" y="1126837"/>
                </a:lnTo>
                <a:cubicBezTo>
                  <a:pt x="5979854" y="1175650"/>
                  <a:pt x="5982395" y="1205154"/>
                  <a:pt x="5987477" y="1215351"/>
                </a:cubicBezTo>
                <a:cubicBezTo>
                  <a:pt x="5992561" y="1225547"/>
                  <a:pt x="6001806" y="1230645"/>
                  <a:pt x="6015214" y="1230645"/>
                </a:cubicBezTo>
                <a:cubicBezTo>
                  <a:pt x="6033704" y="1230645"/>
                  <a:pt x="6046348" y="1223044"/>
                  <a:pt x="6053149" y="1207843"/>
                </a:cubicBezTo>
                <a:cubicBezTo>
                  <a:pt x="6059948" y="1192641"/>
                  <a:pt x="6063347" y="1158187"/>
                  <a:pt x="6063347" y="1104483"/>
                </a:cubicBezTo>
                <a:lnTo>
                  <a:pt x="6063347" y="937552"/>
                </a:lnTo>
                <a:lnTo>
                  <a:pt x="6426018" y="937552"/>
                </a:lnTo>
                <a:lnTo>
                  <a:pt x="6426018" y="1038561"/>
                </a:lnTo>
                <a:cubicBezTo>
                  <a:pt x="6426018" y="1109615"/>
                  <a:pt x="6421402" y="1164803"/>
                  <a:pt x="6412171" y="1204126"/>
                </a:cubicBezTo>
                <a:cubicBezTo>
                  <a:pt x="6402938" y="1243449"/>
                  <a:pt x="6381216" y="1285625"/>
                  <a:pt x="6347002" y="1330656"/>
                </a:cubicBezTo>
                <a:cubicBezTo>
                  <a:pt x="6312789" y="1375686"/>
                  <a:pt x="6269539" y="1409412"/>
                  <a:pt x="6217251" y="1431835"/>
                </a:cubicBezTo>
                <a:cubicBezTo>
                  <a:pt x="6164966" y="1454257"/>
                  <a:pt x="6099975" y="1465468"/>
                  <a:pt x="6022280" y="1465468"/>
                </a:cubicBezTo>
                <a:cubicBezTo>
                  <a:pt x="5947258" y="1465468"/>
                  <a:pt x="5880688" y="1454495"/>
                  <a:pt x="5822572" y="1432548"/>
                </a:cubicBezTo>
                <a:cubicBezTo>
                  <a:pt x="5764455" y="1410602"/>
                  <a:pt x="5719028" y="1380243"/>
                  <a:pt x="5686291" y="1341473"/>
                </a:cubicBezTo>
                <a:cubicBezTo>
                  <a:pt x="5653555" y="1302703"/>
                  <a:pt x="5630954" y="1260300"/>
                  <a:pt x="5618487" y="1214263"/>
                </a:cubicBezTo>
                <a:cubicBezTo>
                  <a:pt x="5606022" y="1168228"/>
                  <a:pt x="5599789" y="1102245"/>
                  <a:pt x="5599789" y="1016315"/>
                </a:cubicBezTo>
                <a:lnTo>
                  <a:pt x="5599789" y="686109"/>
                </a:lnTo>
                <a:cubicBezTo>
                  <a:pt x="5599789" y="584561"/>
                  <a:pt x="5613846" y="503707"/>
                  <a:pt x="5641963" y="443547"/>
                </a:cubicBezTo>
                <a:cubicBezTo>
                  <a:pt x="5670080" y="383387"/>
                  <a:pt x="5716077" y="337329"/>
                  <a:pt x="5779956" y="305371"/>
                </a:cubicBezTo>
                <a:cubicBezTo>
                  <a:pt x="5843835" y="273414"/>
                  <a:pt x="5916650" y="257435"/>
                  <a:pt x="5998404" y="257435"/>
                </a:cubicBezTo>
                <a:close/>
                <a:moveTo>
                  <a:pt x="4811794" y="257435"/>
                </a:moveTo>
                <a:cubicBezTo>
                  <a:pt x="4910725" y="257435"/>
                  <a:pt x="4983577" y="300128"/>
                  <a:pt x="5030351" y="385514"/>
                </a:cubicBezTo>
                <a:cubicBezTo>
                  <a:pt x="5050772" y="345580"/>
                  <a:pt x="5080360" y="314250"/>
                  <a:pt x="5119117" y="291524"/>
                </a:cubicBezTo>
                <a:cubicBezTo>
                  <a:pt x="5157873" y="268798"/>
                  <a:pt x="5201032" y="257435"/>
                  <a:pt x="5248596" y="257435"/>
                </a:cubicBezTo>
                <a:cubicBezTo>
                  <a:pt x="5311223" y="257435"/>
                  <a:pt x="5363370" y="272866"/>
                  <a:pt x="5405035" y="303727"/>
                </a:cubicBezTo>
                <a:cubicBezTo>
                  <a:pt x="5446699" y="334588"/>
                  <a:pt x="5473330" y="372136"/>
                  <a:pt x="5484926" y="416369"/>
                </a:cubicBezTo>
                <a:cubicBezTo>
                  <a:pt x="5496522" y="460602"/>
                  <a:pt x="5502320" y="529425"/>
                  <a:pt x="5502320" y="622837"/>
                </a:cubicBezTo>
                <a:lnTo>
                  <a:pt x="5502320" y="1444595"/>
                </a:lnTo>
                <a:lnTo>
                  <a:pt x="5132693" y="1444595"/>
                </a:lnTo>
                <a:lnTo>
                  <a:pt x="5132693" y="689058"/>
                </a:lnTo>
                <a:cubicBezTo>
                  <a:pt x="5132693" y="594332"/>
                  <a:pt x="5130092" y="537850"/>
                  <a:pt x="5124891" y="519613"/>
                </a:cubicBezTo>
                <a:cubicBezTo>
                  <a:pt x="5119691" y="501376"/>
                  <a:pt x="5109531" y="492258"/>
                  <a:pt x="5094412" y="492258"/>
                </a:cubicBezTo>
                <a:cubicBezTo>
                  <a:pt x="5078955" y="492258"/>
                  <a:pt x="5068426" y="501186"/>
                  <a:pt x="5062823" y="519042"/>
                </a:cubicBezTo>
                <a:cubicBezTo>
                  <a:pt x="5057219" y="536899"/>
                  <a:pt x="5054418" y="593571"/>
                  <a:pt x="5054418" y="689058"/>
                </a:cubicBezTo>
                <a:lnTo>
                  <a:pt x="5054418" y="1444595"/>
                </a:lnTo>
                <a:lnTo>
                  <a:pt x="4684789" y="1444595"/>
                </a:lnTo>
                <a:lnTo>
                  <a:pt x="4684789" y="707825"/>
                </a:lnTo>
                <a:cubicBezTo>
                  <a:pt x="4684789" y="599047"/>
                  <a:pt x="4682655" y="535925"/>
                  <a:pt x="4678388" y="518458"/>
                </a:cubicBezTo>
                <a:cubicBezTo>
                  <a:pt x="4674121" y="500991"/>
                  <a:pt x="4664355" y="492258"/>
                  <a:pt x="4649090" y="492258"/>
                </a:cubicBezTo>
                <a:cubicBezTo>
                  <a:pt x="4639052" y="492258"/>
                  <a:pt x="4630194" y="496385"/>
                  <a:pt x="4622516" y="504638"/>
                </a:cubicBezTo>
                <a:cubicBezTo>
                  <a:pt x="4614838" y="512891"/>
                  <a:pt x="4610541" y="523749"/>
                  <a:pt x="4609627" y="537211"/>
                </a:cubicBezTo>
                <a:cubicBezTo>
                  <a:pt x="4608711" y="550674"/>
                  <a:pt x="4608254" y="585644"/>
                  <a:pt x="4608254" y="642121"/>
                </a:cubicBezTo>
                <a:lnTo>
                  <a:pt x="4608254" y="1444595"/>
                </a:lnTo>
                <a:lnTo>
                  <a:pt x="4238625" y="1444595"/>
                </a:lnTo>
                <a:lnTo>
                  <a:pt x="4238625" y="278308"/>
                </a:lnTo>
                <a:lnTo>
                  <a:pt x="4614342" y="278308"/>
                </a:lnTo>
                <a:lnTo>
                  <a:pt x="4608254" y="385514"/>
                </a:lnTo>
                <a:cubicBezTo>
                  <a:pt x="4614505" y="345788"/>
                  <a:pt x="4637401" y="314510"/>
                  <a:pt x="4676942" y="291680"/>
                </a:cubicBezTo>
                <a:cubicBezTo>
                  <a:pt x="4716481" y="268850"/>
                  <a:pt x="4761433" y="257435"/>
                  <a:pt x="4811794" y="257435"/>
                </a:cubicBezTo>
                <a:close/>
                <a:moveTo>
                  <a:pt x="3714944" y="257435"/>
                </a:moveTo>
                <a:cubicBezTo>
                  <a:pt x="3794650" y="257435"/>
                  <a:pt x="3863500" y="269486"/>
                  <a:pt x="3921495" y="293589"/>
                </a:cubicBezTo>
                <a:cubicBezTo>
                  <a:pt x="3979489" y="317692"/>
                  <a:pt x="4024432" y="349305"/>
                  <a:pt x="4056321" y="388429"/>
                </a:cubicBezTo>
                <a:cubicBezTo>
                  <a:pt x="4088210" y="427553"/>
                  <a:pt x="4109987" y="467768"/>
                  <a:pt x="4121651" y="509075"/>
                </a:cubicBezTo>
                <a:cubicBezTo>
                  <a:pt x="4133315" y="550382"/>
                  <a:pt x="4139148" y="611667"/>
                  <a:pt x="4139148" y="692931"/>
                </a:cubicBezTo>
                <a:lnTo>
                  <a:pt x="4139148" y="970248"/>
                </a:lnTo>
                <a:cubicBezTo>
                  <a:pt x="4139148" y="1072838"/>
                  <a:pt x="4133802" y="1148951"/>
                  <a:pt x="4123113" y="1198588"/>
                </a:cubicBezTo>
                <a:cubicBezTo>
                  <a:pt x="4112423" y="1248226"/>
                  <a:pt x="4089376" y="1294810"/>
                  <a:pt x="4053970" y="1338341"/>
                </a:cubicBezTo>
                <a:cubicBezTo>
                  <a:pt x="4018565" y="1381872"/>
                  <a:pt x="3973243" y="1413942"/>
                  <a:pt x="3918003" y="1434553"/>
                </a:cubicBezTo>
                <a:cubicBezTo>
                  <a:pt x="3862762" y="1455163"/>
                  <a:pt x="3799910" y="1465468"/>
                  <a:pt x="3729444" y="1465468"/>
                </a:cubicBezTo>
                <a:cubicBezTo>
                  <a:pt x="3651352" y="1465468"/>
                  <a:pt x="3584655" y="1456692"/>
                  <a:pt x="3529356" y="1439139"/>
                </a:cubicBezTo>
                <a:cubicBezTo>
                  <a:pt x="3474057" y="1421586"/>
                  <a:pt x="3430815" y="1394790"/>
                  <a:pt x="3399633" y="1358752"/>
                </a:cubicBezTo>
                <a:cubicBezTo>
                  <a:pt x="3368450" y="1322713"/>
                  <a:pt x="3346347" y="1279660"/>
                  <a:pt x="3333323" y="1229592"/>
                </a:cubicBezTo>
                <a:cubicBezTo>
                  <a:pt x="3320300" y="1179525"/>
                  <a:pt x="3313789" y="1105588"/>
                  <a:pt x="3313789" y="1007781"/>
                </a:cubicBezTo>
                <a:lnTo>
                  <a:pt x="3313789" y="717677"/>
                </a:lnTo>
                <a:cubicBezTo>
                  <a:pt x="3313789" y="610340"/>
                  <a:pt x="3325709" y="525663"/>
                  <a:pt x="3349549" y="463646"/>
                </a:cubicBezTo>
                <a:cubicBezTo>
                  <a:pt x="3373389" y="401629"/>
                  <a:pt x="3416431" y="351756"/>
                  <a:pt x="3478675" y="314028"/>
                </a:cubicBezTo>
                <a:cubicBezTo>
                  <a:pt x="3540918" y="276299"/>
                  <a:pt x="3619675" y="257435"/>
                  <a:pt x="3714944" y="257435"/>
                </a:cubicBezTo>
                <a:close/>
                <a:moveTo>
                  <a:pt x="2290714" y="257435"/>
                </a:moveTo>
                <a:cubicBezTo>
                  <a:pt x="2367720" y="257435"/>
                  <a:pt x="2433755" y="267405"/>
                  <a:pt x="2488819" y="287345"/>
                </a:cubicBezTo>
                <a:cubicBezTo>
                  <a:pt x="2543883" y="307285"/>
                  <a:pt x="2586528" y="334043"/>
                  <a:pt x="2616756" y="367617"/>
                </a:cubicBezTo>
                <a:cubicBezTo>
                  <a:pt x="2646983" y="401192"/>
                  <a:pt x="2665328" y="432452"/>
                  <a:pt x="2671792" y="461397"/>
                </a:cubicBezTo>
                <a:cubicBezTo>
                  <a:pt x="2678256" y="490342"/>
                  <a:pt x="2681488" y="533547"/>
                  <a:pt x="2681488" y="591011"/>
                </a:cubicBezTo>
                <a:lnTo>
                  <a:pt x="2681488" y="674028"/>
                </a:lnTo>
                <a:lnTo>
                  <a:pt x="2340560" y="674028"/>
                </a:lnTo>
                <a:lnTo>
                  <a:pt x="2340560" y="595197"/>
                </a:lnTo>
                <a:cubicBezTo>
                  <a:pt x="2340560" y="545442"/>
                  <a:pt x="2338546" y="515847"/>
                  <a:pt x="2334520" y="506411"/>
                </a:cubicBezTo>
                <a:cubicBezTo>
                  <a:pt x="2330493" y="496976"/>
                  <a:pt x="2320457" y="492258"/>
                  <a:pt x="2304412" y="492258"/>
                </a:cubicBezTo>
                <a:cubicBezTo>
                  <a:pt x="2291448" y="492258"/>
                  <a:pt x="2281621" y="496709"/>
                  <a:pt x="2274930" y="505610"/>
                </a:cubicBezTo>
                <a:cubicBezTo>
                  <a:pt x="2268240" y="514510"/>
                  <a:pt x="2264895" y="529873"/>
                  <a:pt x="2264895" y="551698"/>
                </a:cubicBezTo>
                <a:cubicBezTo>
                  <a:pt x="2264895" y="585073"/>
                  <a:pt x="2266931" y="608601"/>
                  <a:pt x="2271003" y="622280"/>
                </a:cubicBezTo>
                <a:cubicBezTo>
                  <a:pt x="2275075" y="635960"/>
                  <a:pt x="2288144" y="651651"/>
                  <a:pt x="2310208" y="669354"/>
                </a:cubicBezTo>
                <a:cubicBezTo>
                  <a:pt x="2332273" y="687056"/>
                  <a:pt x="2380146" y="714099"/>
                  <a:pt x="2453826" y="750482"/>
                </a:cubicBezTo>
                <a:cubicBezTo>
                  <a:pt x="2556444" y="800771"/>
                  <a:pt x="2624182" y="848682"/>
                  <a:pt x="2657041" y="894215"/>
                </a:cubicBezTo>
                <a:cubicBezTo>
                  <a:pt x="2690733" y="940890"/>
                  <a:pt x="2707579" y="1007129"/>
                  <a:pt x="2707579" y="1092932"/>
                </a:cubicBezTo>
                <a:cubicBezTo>
                  <a:pt x="2707579" y="1187767"/>
                  <a:pt x="2694865" y="1260216"/>
                  <a:pt x="2669434" y="1310279"/>
                </a:cubicBezTo>
                <a:cubicBezTo>
                  <a:pt x="2644004" y="1360342"/>
                  <a:pt x="2601802" y="1398722"/>
                  <a:pt x="2542830" y="1425421"/>
                </a:cubicBezTo>
                <a:cubicBezTo>
                  <a:pt x="2483856" y="1452119"/>
                  <a:pt x="2413430" y="1465468"/>
                  <a:pt x="2331550" y="1465468"/>
                </a:cubicBezTo>
                <a:cubicBezTo>
                  <a:pt x="2241454" y="1465468"/>
                  <a:pt x="2163809" y="1451177"/>
                  <a:pt x="2098616" y="1422594"/>
                </a:cubicBezTo>
                <a:cubicBezTo>
                  <a:pt x="2033424" y="1394011"/>
                  <a:pt x="1988453" y="1354965"/>
                  <a:pt x="1963702" y="1305454"/>
                </a:cubicBezTo>
                <a:cubicBezTo>
                  <a:pt x="1938951" y="1255944"/>
                  <a:pt x="1926576" y="1182503"/>
                  <a:pt x="1926576" y="1085131"/>
                </a:cubicBezTo>
                <a:lnTo>
                  <a:pt x="1926576" y="1013217"/>
                </a:lnTo>
                <a:lnTo>
                  <a:pt x="2263353" y="1013217"/>
                </a:lnTo>
                <a:lnTo>
                  <a:pt x="2254391" y="1007902"/>
                </a:lnTo>
                <a:cubicBezTo>
                  <a:pt x="2224970" y="990675"/>
                  <a:pt x="2188034" y="969653"/>
                  <a:pt x="2143584" y="944836"/>
                </a:cubicBezTo>
                <a:cubicBezTo>
                  <a:pt x="2039453" y="886157"/>
                  <a:pt x="1975658" y="832228"/>
                  <a:pt x="1952199" y="783048"/>
                </a:cubicBezTo>
                <a:cubicBezTo>
                  <a:pt x="1928739" y="733869"/>
                  <a:pt x="1917009" y="676012"/>
                  <a:pt x="1917009" y="609479"/>
                </a:cubicBezTo>
                <a:cubicBezTo>
                  <a:pt x="1917009" y="515976"/>
                  <a:pt x="1929803" y="446188"/>
                  <a:pt x="1955392" y="400116"/>
                </a:cubicBezTo>
                <a:cubicBezTo>
                  <a:pt x="1980981" y="354044"/>
                  <a:pt x="2023791" y="318745"/>
                  <a:pt x="2083825" y="294221"/>
                </a:cubicBezTo>
                <a:cubicBezTo>
                  <a:pt x="2143857" y="269697"/>
                  <a:pt x="2212821" y="257435"/>
                  <a:pt x="2290714" y="257435"/>
                </a:cubicBezTo>
                <a:close/>
                <a:moveTo>
                  <a:pt x="2798695" y="126978"/>
                </a:moveTo>
                <a:lnTo>
                  <a:pt x="3179630" y="126978"/>
                </a:lnTo>
                <a:lnTo>
                  <a:pt x="3179630" y="305269"/>
                </a:lnTo>
                <a:lnTo>
                  <a:pt x="3272689" y="305269"/>
                </a:lnTo>
                <a:lnTo>
                  <a:pt x="3272689" y="519219"/>
                </a:lnTo>
                <a:lnTo>
                  <a:pt x="3179630" y="519219"/>
                </a:lnTo>
                <a:lnTo>
                  <a:pt x="3179630" y="1107268"/>
                </a:lnTo>
                <a:cubicBezTo>
                  <a:pt x="3179630" y="1177706"/>
                  <a:pt x="3181774" y="1215299"/>
                  <a:pt x="3186064" y="1220046"/>
                </a:cubicBezTo>
                <a:cubicBezTo>
                  <a:pt x="3190354" y="1224793"/>
                  <a:pt x="3224157" y="1227167"/>
                  <a:pt x="3287474" y="1227167"/>
                </a:cubicBezTo>
                <a:lnTo>
                  <a:pt x="3287474" y="1444595"/>
                </a:lnTo>
                <a:lnTo>
                  <a:pt x="3130110" y="1444595"/>
                </a:lnTo>
                <a:cubicBezTo>
                  <a:pt x="3050187" y="1444595"/>
                  <a:pt x="2992363" y="1441114"/>
                  <a:pt x="2956636" y="1434152"/>
                </a:cubicBezTo>
                <a:cubicBezTo>
                  <a:pt x="2920909" y="1427190"/>
                  <a:pt x="2889029" y="1410790"/>
                  <a:pt x="2860995" y="1384952"/>
                </a:cubicBezTo>
                <a:cubicBezTo>
                  <a:pt x="2832960" y="1359114"/>
                  <a:pt x="2815568" y="1329782"/>
                  <a:pt x="2808819" y="1296954"/>
                </a:cubicBezTo>
                <a:cubicBezTo>
                  <a:pt x="2802069" y="1264127"/>
                  <a:pt x="2798695" y="1190697"/>
                  <a:pt x="2798695" y="1076665"/>
                </a:cubicBezTo>
                <a:lnTo>
                  <a:pt x="2798695" y="519219"/>
                </a:lnTo>
                <a:lnTo>
                  <a:pt x="2724769" y="519219"/>
                </a:lnTo>
                <a:lnTo>
                  <a:pt x="2724769" y="305269"/>
                </a:lnTo>
                <a:lnTo>
                  <a:pt x="2798695" y="305269"/>
                </a:lnTo>
                <a:close/>
                <a:moveTo>
                  <a:pt x="12077699" y="29570"/>
                </a:moveTo>
                <a:lnTo>
                  <a:pt x="12468201" y="29570"/>
                </a:lnTo>
                <a:lnTo>
                  <a:pt x="12468201" y="244389"/>
                </a:lnTo>
                <a:lnTo>
                  <a:pt x="12077699" y="244389"/>
                </a:lnTo>
                <a:close/>
                <a:moveTo>
                  <a:pt x="8372475" y="29570"/>
                </a:moveTo>
                <a:lnTo>
                  <a:pt x="8752540" y="29570"/>
                </a:lnTo>
                <a:lnTo>
                  <a:pt x="8752540" y="339365"/>
                </a:lnTo>
                <a:cubicBezTo>
                  <a:pt x="8763656" y="313708"/>
                  <a:pt x="8787428" y="293639"/>
                  <a:pt x="8823857" y="279158"/>
                </a:cubicBezTo>
                <a:cubicBezTo>
                  <a:pt x="8860285" y="264676"/>
                  <a:pt x="8899128" y="257435"/>
                  <a:pt x="8940385" y="257435"/>
                </a:cubicBezTo>
                <a:cubicBezTo>
                  <a:pt x="9004363" y="257435"/>
                  <a:pt x="9059273" y="274075"/>
                  <a:pt x="9105114" y="307355"/>
                </a:cubicBezTo>
                <a:cubicBezTo>
                  <a:pt x="9150955" y="340636"/>
                  <a:pt x="9178884" y="378710"/>
                  <a:pt x="9188899" y="421580"/>
                </a:cubicBezTo>
                <a:cubicBezTo>
                  <a:pt x="9198914" y="464450"/>
                  <a:pt x="9203922" y="539499"/>
                  <a:pt x="9203922" y="646727"/>
                </a:cubicBezTo>
                <a:lnTo>
                  <a:pt x="9203922" y="1444595"/>
                </a:lnTo>
                <a:lnTo>
                  <a:pt x="8823857" y="1444595"/>
                </a:lnTo>
                <a:lnTo>
                  <a:pt x="8823857" y="630176"/>
                </a:lnTo>
                <a:cubicBezTo>
                  <a:pt x="8823857" y="566424"/>
                  <a:pt x="8821413" y="527500"/>
                  <a:pt x="8816525" y="513403"/>
                </a:cubicBezTo>
                <a:cubicBezTo>
                  <a:pt x="8811638" y="499306"/>
                  <a:pt x="8802050" y="492258"/>
                  <a:pt x="8787764" y="492258"/>
                </a:cubicBezTo>
                <a:cubicBezTo>
                  <a:pt x="8775217" y="492258"/>
                  <a:pt x="8766208" y="499447"/>
                  <a:pt x="8760741" y="513824"/>
                </a:cubicBezTo>
                <a:cubicBezTo>
                  <a:pt x="8755274" y="528202"/>
                  <a:pt x="8752540" y="563285"/>
                  <a:pt x="8752540" y="619073"/>
                </a:cubicBezTo>
                <a:lnTo>
                  <a:pt x="8752540" y="1444595"/>
                </a:lnTo>
                <a:lnTo>
                  <a:pt x="8372475" y="1444595"/>
                </a:lnTo>
                <a:close/>
                <a:moveTo>
                  <a:pt x="7826157" y="0"/>
                </a:moveTo>
                <a:cubicBezTo>
                  <a:pt x="7921979" y="0"/>
                  <a:pt x="8004419" y="15849"/>
                  <a:pt x="8073475" y="47548"/>
                </a:cubicBezTo>
                <a:cubicBezTo>
                  <a:pt x="8142531" y="79248"/>
                  <a:pt x="8188425" y="119504"/>
                  <a:pt x="8211155" y="168317"/>
                </a:cubicBezTo>
                <a:cubicBezTo>
                  <a:pt x="8233885" y="217129"/>
                  <a:pt x="8245251" y="297632"/>
                  <a:pt x="8245251" y="409825"/>
                </a:cubicBezTo>
                <a:lnTo>
                  <a:pt x="8245251" y="481822"/>
                </a:lnTo>
                <a:lnTo>
                  <a:pt x="7876492" y="481822"/>
                </a:lnTo>
                <a:lnTo>
                  <a:pt x="7876492" y="362154"/>
                </a:lnTo>
                <a:cubicBezTo>
                  <a:pt x="7876492" y="318179"/>
                  <a:pt x="7873489" y="291617"/>
                  <a:pt x="7867482" y="282467"/>
                </a:cubicBezTo>
                <a:cubicBezTo>
                  <a:pt x="7861476" y="273316"/>
                  <a:pt x="7851700" y="268742"/>
                  <a:pt x="7838157" y="268742"/>
                </a:cubicBezTo>
                <a:cubicBezTo>
                  <a:pt x="7823371" y="268742"/>
                  <a:pt x="7811713" y="275459"/>
                  <a:pt x="7803184" y="288894"/>
                </a:cubicBezTo>
                <a:cubicBezTo>
                  <a:pt x="7794655" y="302330"/>
                  <a:pt x="7790390" y="325223"/>
                  <a:pt x="7790390" y="357575"/>
                </a:cubicBezTo>
                <a:cubicBezTo>
                  <a:pt x="7790390" y="400816"/>
                  <a:pt x="7794915" y="430717"/>
                  <a:pt x="7803966" y="447277"/>
                </a:cubicBezTo>
                <a:cubicBezTo>
                  <a:pt x="7816685" y="471675"/>
                  <a:pt x="7840488" y="498695"/>
                  <a:pt x="7875378" y="528337"/>
                </a:cubicBezTo>
                <a:cubicBezTo>
                  <a:pt x="8055236" y="627032"/>
                  <a:pt x="8166491" y="707617"/>
                  <a:pt x="8209144" y="770091"/>
                </a:cubicBezTo>
                <a:cubicBezTo>
                  <a:pt x="8252928" y="834260"/>
                  <a:pt x="8274821" y="935559"/>
                  <a:pt x="8274821" y="1073988"/>
                </a:cubicBezTo>
                <a:cubicBezTo>
                  <a:pt x="8274821" y="1174866"/>
                  <a:pt x="8262574" y="1250105"/>
                  <a:pt x="8238082" y="1299706"/>
                </a:cubicBezTo>
                <a:cubicBezTo>
                  <a:pt x="8213590" y="1349307"/>
                  <a:pt x="8166800" y="1390639"/>
                  <a:pt x="8097712" y="1423702"/>
                </a:cubicBezTo>
                <a:cubicBezTo>
                  <a:pt x="8028624" y="1456764"/>
                  <a:pt x="7948896" y="1473296"/>
                  <a:pt x="7858527" y="1473296"/>
                </a:cubicBezTo>
                <a:cubicBezTo>
                  <a:pt x="7759252" y="1473296"/>
                  <a:pt x="7674149" y="1454291"/>
                  <a:pt x="7603218" y="1416282"/>
                </a:cubicBezTo>
                <a:cubicBezTo>
                  <a:pt x="7532286" y="1378273"/>
                  <a:pt x="7485739" y="1329600"/>
                  <a:pt x="7463574" y="1270265"/>
                </a:cubicBezTo>
                <a:cubicBezTo>
                  <a:pt x="7441410" y="1210930"/>
                  <a:pt x="7430329" y="1128413"/>
                  <a:pt x="7430329" y="1022716"/>
                </a:cubicBezTo>
                <a:lnTo>
                  <a:pt x="7430329" y="914939"/>
                </a:lnTo>
                <a:lnTo>
                  <a:pt x="7799087" y="914939"/>
                </a:lnTo>
                <a:lnTo>
                  <a:pt x="7799087" y="1100134"/>
                </a:lnTo>
                <a:cubicBezTo>
                  <a:pt x="7799087" y="1148648"/>
                  <a:pt x="7802441" y="1178180"/>
                  <a:pt x="7809150" y="1188729"/>
                </a:cubicBezTo>
                <a:cubicBezTo>
                  <a:pt x="7815858" y="1199279"/>
                  <a:pt x="7827747" y="1204554"/>
                  <a:pt x="7844815" y="1204554"/>
                </a:cubicBezTo>
                <a:cubicBezTo>
                  <a:pt x="7862237" y="1204554"/>
                  <a:pt x="7875494" y="1197250"/>
                  <a:pt x="7884591" y="1182641"/>
                </a:cubicBezTo>
                <a:cubicBezTo>
                  <a:pt x="7893686" y="1168033"/>
                  <a:pt x="7898235" y="1143964"/>
                  <a:pt x="7898235" y="1110435"/>
                </a:cubicBezTo>
                <a:cubicBezTo>
                  <a:pt x="7898235" y="1033818"/>
                  <a:pt x="7891866" y="986555"/>
                  <a:pt x="7879128" y="968644"/>
                </a:cubicBezTo>
                <a:cubicBezTo>
                  <a:pt x="7850563" y="941012"/>
                  <a:pt x="7792347" y="898279"/>
                  <a:pt x="7704479" y="840443"/>
                </a:cubicBezTo>
                <a:cubicBezTo>
                  <a:pt x="7614363" y="780559"/>
                  <a:pt x="7554230" y="736729"/>
                  <a:pt x="7524081" y="708953"/>
                </a:cubicBezTo>
                <a:cubicBezTo>
                  <a:pt x="7493931" y="681176"/>
                  <a:pt x="7468883" y="642587"/>
                  <a:pt x="7448939" y="593186"/>
                </a:cubicBezTo>
                <a:cubicBezTo>
                  <a:pt x="7428994" y="543784"/>
                  <a:pt x="7419022" y="481147"/>
                  <a:pt x="7419022" y="405273"/>
                </a:cubicBezTo>
                <a:cubicBezTo>
                  <a:pt x="7419022" y="296423"/>
                  <a:pt x="7433320" y="216121"/>
                  <a:pt x="7461917" y="164369"/>
                </a:cubicBezTo>
                <a:cubicBezTo>
                  <a:pt x="7490513" y="112616"/>
                  <a:pt x="7536417" y="72283"/>
                  <a:pt x="7599630" y="43370"/>
                </a:cubicBezTo>
                <a:cubicBezTo>
                  <a:pt x="7662843" y="14457"/>
                  <a:pt x="7738352" y="0"/>
                  <a:pt x="7826157" y="0"/>
                </a:cubicBezTo>
                <a:close/>
                <a:moveTo>
                  <a:pt x="435836" y="0"/>
                </a:moveTo>
                <a:cubicBezTo>
                  <a:pt x="544858" y="0"/>
                  <a:pt x="635426" y="21450"/>
                  <a:pt x="707540" y="64352"/>
                </a:cubicBezTo>
                <a:cubicBezTo>
                  <a:pt x="779654" y="107253"/>
                  <a:pt x="827031" y="160725"/>
                  <a:pt x="849671" y="224766"/>
                </a:cubicBezTo>
                <a:cubicBezTo>
                  <a:pt x="872310" y="288808"/>
                  <a:pt x="883630" y="386126"/>
                  <a:pt x="883630" y="516719"/>
                </a:cubicBezTo>
                <a:lnTo>
                  <a:pt x="883630" y="665331"/>
                </a:lnTo>
                <a:lnTo>
                  <a:pt x="488780" y="665331"/>
                </a:lnTo>
                <a:lnTo>
                  <a:pt x="488780" y="407936"/>
                </a:lnTo>
                <a:cubicBezTo>
                  <a:pt x="488780" y="340805"/>
                  <a:pt x="485953" y="300823"/>
                  <a:pt x="480300" y="287991"/>
                </a:cubicBezTo>
                <a:cubicBezTo>
                  <a:pt x="474647" y="275158"/>
                  <a:pt x="462661" y="268742"/>
                  <a:pt x="444343" y="268742"/>
                </a:cubicBezTo>
                <a:cubicBezTo>
                  <a:pt x="423415" y="268742"/>
                  <a:pt x="409935" y="276761"/>
                  <a:pt x="403901" y="292801"/>
                </a:cubicBezTo>
                <a:cubicBezTo>
                  <a:pt x="397868" y="308841"/>
                  <a:pt x="394851" y="350979"/>
                  <a:pt x="394851" y="419216"/>
                </a:cubicBezTo>
                <a:lnTo>
                  <a:pt x="394851" y="1060046"/>
                </a:lnTo>
                <a:cubicBezTo>
                  <a:pt x="394851" y="1125374"/>
                  <a:pt x="397847" y="1165791"/>
                  <a:pt x="403840" y="1181296"/>
                </a:cubicBezTo>
                <a:cubicBezTo>
                  <a:pt x="409833" y="1196801"/>
                  <a:pt x="422487" y="1204554"/>
                  <a:pt x="441802" y="1204554"/>
                </a:cubicBezTo>
                <a:cubicBezTo>
                  <a:pt x="460446" y="1204554"/>
                  <a:pt x="472937" y="1196631"/>
                  <a:pt x="479274" y="1180786"/>
                </a:cubicBezTo>
                <a:cubicBezTo>
                  <a:pt x="485611" y="1164941"/>
                  <a:pt x="488780" y="1120396"/>
                  <a:pt x="488780" y="1047149"/>
                </a:cubicBezTo>
                <a:lnTo>
                  <a:pt x="488780" y="856668"/>
                </a:lnTo>
                <a:lnTo>
                  <a:pt x="883630" y="856668"/>
                </a:lnTo>
                <a:lnTo>
                  <a:pt x="883630" y="927808"/>
                </a:lnTo>
                <a:cubicBezTo>
                  <a:pt x="883630" y="1072117"/>
                  <a:pt x="873056" y="1175582"/>
                  <a:pt x="851906" y="1238201"/>
                </a:cubicBezTo>
                <a:cubicBezTo>
                  <a:pt x="830756" y="1300821"/>
                  <a:pt x="784034" y="1355658"/>
                  <a:pt x="711739" y="1402713"/>
                </a:cubicBezTo>
                <a:cubicBezTo>
                  <a:pt x="639444" y="1449768"/>
                  <a:pt x="550887" y="1473296"/>
                  <a:pt x="446069" y="1473296"/>
                </a:cubicBezTo>
                <a:cubicBezTo>
                  <a:pt x="337753" y="1473296"/>
                  <a:pt x="247907" y="1453358"/>
                  <a:pt x="176532" y="1413483"/>
                </a:cubicBezTo>
                <a:cubicBezTo>
                  <a:pt x="105157" y="1373607"/>
                  <a:pt x="57891" y="1318477"/>
                  <a:pt x="34735" y="1248094"/>
                </a:cubicBezTo>
                <a:cubicBezTo>
                  <a:pt x="11578" y="1177711"/>
                  <a:pt x="0" y="1073879"/>
                  <a:pt x="0" y="936600"/>
                </a:cubicBezTo>
                <a:lnTo>
                  <a:pt x="0" y="533284"/>
                </a:lnTo>
                <a:cubicBezTo>
                  <a:pt x="0" y="432352"/>
                  <a:pt x="3504" y="356313"/>
                  <a:pt x="10512" y="305167"/>
                </a:cubicBezTo>
                <a:cubicBezTo>
                  <a:pt x="17519" y="254022"/>
                  <a:pt x="38841" y="204176"/>
                  <a:pt x="74476" y="155631"/>
                </a:cubicBezTo>
                <a:cubicBezTo>
                  <a:pt x="110112" y="107086"/>
                  <a:pt x="159231" y="69011"/>
                  <a:pt x="221832" y="41406"/>
                </a:cubicBezTo>
                <a:cubicBezTo>
                  <a:pt x="284433" y="13802"/>
                  <a:pt x="355768" y="0"/>
                  <a:pt x="435836" y="0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689999-E166-886A-0333-A11E996587B9}"/>
              </a:ext>
            </a:extLst>
          </p:cNvPr>
          <p:cNvSpPr txBox="1"/>
          <p:nvPr/>
        </p:nvSpPr>
        <p:spPr>
          <a:xfrm>
            <a:off x="1503947" y="6547201"/>
            <a:ext cx="12416590" cy="9541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28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  <a:p>
            <a:endParaRPr lang="en-IN" sz="28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749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/>
          <p:cNvSpPr/>
          <p:nvPr/>
        </p:nvSpPr>
        <p:spPr>
          <a:xfrm>
            <a:off x="5870496" y="2418479"/>
            <a:ext cx="8047434" cy="1189190"/>
          </a:xfrm>
          <a:prstGeom prst="roundRect">
            <a:avLst>
              <a:gd name="adj" fmla="val 4261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074315" y="222433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557" y="2335018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34683" y="2793480"/>
            <a:ext cx="1989892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>
              <a:latin typeface="Impact" panose="020B080603090205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034683" y="3140776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5204504" y="3834801"/>
            <a:ext cx="8047434" cy="1191899"/>
          </a:xfrm>
          <a:prstGeom prst="roundRect">
            <a:avLst>
              <a:gd name="adj" fmla="val 4261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10" name="Shape 6"/>
          <p:cNvSpPr/>
          <p:nvPr/>
        </p:nvSpPr>
        <p:spPr>
          <a:xfrm>
            <a:off x="5368691" y="3682583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7874" y="3785334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68691" y="4309090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>
              <a:latin typeface="Impact" panose="020B0806030902050204" pitchFamily="34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5368691" y="4647823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4458546" y="5250672"/>
            <a:ext cx="8047434" cy="1163582"/>
          </a:xfrm>
          <a:prstGeom prst="roundRect">
            <a:avLst>
              <a:gd name="adj" fmla="val 4261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4622733" y="5034200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916" y="5136951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4622733" y="5660707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>
              <a:latin typeface="Impact" panose="020B0806030902050204" pitchFamily="34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4622733" y="5999440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3545516" y="6597529"/>
            <a:ext cx="8047434" cy="1163582"/>
          </a:xfrm>
          <a:prstGeom prst="roundRect">
            <a:avLst>
              <a:gd name="adj" fmla="val 4261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4"/>
          <p:cNvSpPr/>
          <p:nvPr/>
        </p:nvSpPr>
        <p:spPr>
          <a:xfrm>
            <a:off x="3709703" y="638105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8886" y="6483808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3709703" y="7007564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>
              <a:latin typeface="Impact" panose="020B0806030902050204" pitchFamily="34" charset="0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3709703" y="734629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8BF00BE-9469-843C-344B-3AEEA17CD62D}"/>
              </a:ext>
            </a:extLst>
          </p:cNvPr>
          <p:cNvSpPr/>
          <p:nvPr/>
        </p:nvSpPr>
        <p:spPr>
          <a:xfrm>
            <a:off x="320512" y="445391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A166B016-77CF-6AB7-7334-DE12429DD0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4867" t="8883" r="666" b="7396"/>
          <a:stretch>
            <a:fillRect/>
          </a:stretch>
        </p:blipFill>
        <p:spPr>
          <a:xfrm>
            <a:off x="1251114" y="757989"/>
            <a:ext cx="13058774" cy="1248885"/>
          </a:xfrm>
          <a:custGeom>
            <a:avLst/>
            <a:gdLst/>
            <a:ahLst/>
            <a:cxnLst/>
            <a:rect l="l" t="t" r="r" b="b"/>
            <a:pathLst>
              <a:path w="13058774" h="1042360">
                <a:moveTo>
                  <a:pt x="10477969" y="556125"/>
                </a:moveTo>
                <a:cubicBezTo>
                  <a:pt x="10442780" y="581881"/>
                  <a:pt x="10422374" y="603466"/>
                  <a:pt x="10416752" y="620879"/>
                </a:cubicBezTo>
                <a:cubicBezTo>
                  <a:pt x="10411129" y="638292"/>
                  <a:pt x="10408317" y="663323"/>
                  <a:pt x="10408317" y="695972"/>
                </a:cubicBezTo>
                <a:cubicBezTo>
                  <a:pt x="10408317" y="733337"/>
                  <a:pt x="10410766" y="757461"/>
                  <a:pt x="10415663" y="768344"/>
                </a:cubicBezTo>
                <a:cubicBezTo>
                  <a:pt x="10420561" y="779227"/>
                  <a:pt x="10430265" y="784669"/>
                  <a:pt x="10444775" y="784669"/>
                </a:cubicBezTo>
                <a:cubicBezTo>
                  <a:pt x="10458561" y="784669"/>
                  <a:pt x="10467539" y="780406"/>
                  <a:pt x="10471711" y="771881"/>
                </a:cubicBezTo>
                <a:cubicBezTo>
                  <a:pt x="10475883" y="763356"/>
                  <a:pt x="10477969" y="740955"/>
                  <a:pt x="10477969" y="704678"/>
                </a:cubicBezTo>
                <a:close/>
                <a:moveTo>
                  <a:pt x="1619719" y="556125"/>
                </a:moveTo>
                <a:cubicBezTo>
                  <a:pt x="1584531" y="581881"/>
                  <a:pt x="1564125" y="603466"/>
                  <a:pt x="1558502" y="620879"/>
                </a:cubicBezTo>
                <a:cubicBezTo>
                  <a:pt x="1552879" y="638292"/>
                  <a:pt x="1550068" y="663323"/>
                  <a:pt x="1550068" y="695972"/>
                </a:cubicBezTo>
                <a:cubicBezTo>
                  <a:pt x="1550068" y="733337"/>
                  <a:pt x="1552517" y="757461"/>
                  <a:pt x="1557414" y="768344"/>
                </a:cubicBezTo>
                <a:cubicBezTo>
                  <a:pt x="1562312" y="779227"/>
                  <a:pt x="1572015" y="784669"/>
                  <a:pt x="1586526" y="784669"/>
                </a:cubicBezTo>
                <a:cubicBezTo>
                  <a:pt x="1600312" y="784669"/>
                  <a:pt x="1609290" y="780406"/>
                  <a:pt x="1613462" y="771881"/>
                </a:cubicBezTo>
                <a:cubicBezTo>
                  <a:pt x="1617634" y="763356"/>
                  <a:pt x="1619719" y="740955"/>
                  <a:pt x="1619719" y="704678"/>
                </a:cubicBezTo>
                <a:close/>
                <a:moveTo>
                  <a:pt x="11667510" y="292211"/>
                </a:moveTo>
                <a:cubicBezTo>
                  <a:pt x="11654450" y="292211"/>
                  <a:pt x="11645744" y="297017"/>
                  <a:pt x="11641391" y="306631"/>
                </a:cubicBezTo>
                <a:cubicBezTo>
                  <a:pt x="11637038" y="316244"/>
                  <a:pt x="11634861" y="339552"/>
                  <a:pt x="11634861" y="376554"/>
                </a:cubicBezTo>
                <a:lnTo>
                  <a:pt x="11634861" y="702502"/>
                </a:lnTo>
                <a:cubicBezTo>
                  <a:pt x="11634861" y="736602"/>
                  <a:pt x="11637038" y="758822"/>
                  <a:pt x="11641391" y="769160"/>
                </a:cubicBezTo>
                <a:cubicBezTo>
                  <a:pt x="11645744" y="779499"/>
                  <a:pt x="11654269" y="784669"/>
                  <a:pt x="11666966" y="784669"/>
                </a:cubicBezTo>
                <a:cubicBezTo>
                  <a:pt x="11680026" y="784669"/>
                  <a:pt x="11688641" y="779953"/>
                  <a:pt x="11692813" y="770521"/>
                </a:cubicBezTo>
                <a:cubicBezTo>
                  <a:pt x="11696985" y="761089"/>
                  <a:pt x="11699071" y="740774"/>
                  <a:pt x="11699071" y="709576"/>
                </a:cubicBezTo>
                <a:lnTo>
                  <a:pt x="11699071" y="376554"/>
                </a:lnTo>
                <a:cubicBezTo>
                  <a:pt x="11699071" y="339552"/>
                  <a:pt x="11697076" y="316244"/>
                  <a:pt x="11693085" y="306631"/>
                </a:cubicBezTo>
                <a:cubicBezTo>
                  <a:pt x="11689095" y="297017"/>
                  <a:pt x="11680570" y="292211"/>
                  <a:pt x="11667510" y="292211"/>
                </a:cubicBezTo>
                <a:close/>
                <a:moveTo>
                  <a:pt x="9877354" y="292211"/>
                </a:moveTo>
                <a:cubicBezTo>
                  <a:pt x="9864295" y="292211"/>
                  <a:pt x="9855497" y="296292"/>
                  <a:pt x="9850963" y="304454"/>
                </a:cubicBezTo>
                <a:cubicBezTo>
                  <a:pt x="9846428" y="312616"/>
                  <a:pt x="9844161" y="330845"/>
                  <a:pt x="9844161" y="359141"/>
                </a:cubicBezTo>
                <a:lnTo>
                  <a:pt x="9844161" y="712841"/>
                </a:lnTo>
                <a:cubicBezTo>
                  <a:pt x="9844161" y="742225"/>
                  <a:pt x="9846338" y="761542"/>
                  <a:pt x="9850691" y="770793"/>
                </a:cubicBezTo>
                <a:cubicBezTo>
                  <a:pt x="9855044" y="780043"/>
                  <a:pt x="9863388" y="784669"/>
                  <a:pt x="9875722" y="784669"/>
                </a:cubicBezTo>
                <a:cubicBezTo>
                  <a:pt x="9889870" y="784669"/>
                  <a:pt x="9899302" y="779499"/>
                  <a:pt x="9904018" y="769160"/>
                </a:cubicBezTo>
                <a:cubicBezTo>
                  <a:pt x="9908734" y="758822"/>
                  <a:pt x="9911092" y="733518"/>
                  <a:pt x="9911092" y="693251"/>
                </a:cubicBezTo>
                <a:lnTo>
                  <a:pt x="9911092" y="359141"/>
                </a:lnTo>
                <a:cubicBezTo>
                  <a:pt x="9911092" y="332659"/>
                  <a:pt x="9908824" y="314884"/>
                  <a:pt x="9904290" y="305814"/>
                </a:cubicBezTo>
                <a:cubicBezTo>
                  <a:pt x="9899755" y="296745"/>
                  <a:pt x="9890777" y="292211"/>
                  <a:pt x="9877354" y="292211"/>
                </a:cubicBezTo>
                <a:close/>
                <a:moveTo>
                  <a:pt x="8725373" y="292211"/>
                </a:moveTo>
                <a:cubicBezTo>
                  <a:pt x="8710137" y="292211"/>
                  <a:pt x="8700705" y="296836"/>
                  <a:pt x="8697077" y="306086"/>
                </a:cubicBezTo>
                <a:cubicBezTo>
                  <a:pt x="8693450" y="315337"/>
                  <a:pt x="8691636" y="340277"/>
                  <a:pt x="8691636" y="380907"/>
                </a:cubicBezTo>
                <a:lnTo>
                  <a:pt x="8691636" y="433690"/>
                </a:lnTo>
                <a:lnTo>
                  <a:pt x="8755846" y="433690"/>
                </a:lnTo>
                <a:lnTo>
                  <a:pt x="8755846" y="380907"/>
                </a:lnTo>
                <a:cubicBezTo>
                  <a:pt x="8755846" y="343542"/>
                  <a:pt x="8753851" y="319418"/>
                  <a:pt x="8749860" y="308535"/>
                </a:cubicBezTo>
                <a:cubicBezTo>
                  <a:pt x="8745870" y="297652"/>
                  <a:pt x="8737708" y="292211"/>
                  <a:pt x="8725373" y="292211"/>
                </a:cubicBezTo>
                <a:close/>
                <a:moveTo>
                  <a:pt x="6438286" y="292211"/>
                </a:moveTo>
                <a:cubicBezTo>
                  <a:pt x="6425226" y="292211"/>
                  <a:pt x="6416519" y="297017"/>
                  <a:pt x="6412166" y="306631"/>
                </a:cubicBezTo>
                <a:cubicBezTo>
                  <a:pt x="6407813" y="316244"/>
                  <a:pt x="6405636" y="339552"/>
                  <a:pt x="6405636" y="376554"/>
                </a:cubicBezTo>
                <a:lnTo>
                  <a:pt x="6405636" y="702502"/>
                </a:lnTo>
                <a:cubicBezTo>
                  <a:pt x="6405636" y="736602"/>
                  <a:pt x="6407813" y="758822"/>
                  <a:pt x="6412166" y="769160"/>
                </a:cubicBezTo>
                <a:cubicBezTo>
                  <a:pt x="6416519" y="779499"/>
                  <a:pt x="6425044" y="784669"/>
                  <a:pt x="6437741" y="784669"/>
                </a:cubicBezTo>
                <a:cubicBezTo>
                  <a:pt x="6450801" y="784669"/>
                  <a:pt x="6459417" y="779953"/>
                  <a:pt x="6463588" y="770521"/>
                </a:cubicBezTo>
                <a:cubicBezTo>
                  <a:pt x="6467760" y="761089"/>
                  <a:pt x="6469846" y="740774"/>
                  <a:pt x="6469846" y="709576"/>
                </a:cubicBezTo>
                <a:lnTo>
                  <a:pt x="6469846" y="376554"/>
                </a:lnTo>
                <a:cubicBezTo>
                  <a:pt x="6469846" y="339552"/>
                  <a:pt x="6467851" y="316244"/>
                  <a:pt x="6463861" y="306631"/>
                </a:cubicBezTo>
                <a:cubicBezTo>
                  <a:pt x="6459871" y="297017"/>
                  <a:pt x="6451345" y="292211"/>
                  <a:pt x="6438286" y="292211"/>
                </a:cubicBezTo>
                <a:close/>
                <a:moveTo>
                  <a:pt x="5315424" y="292211"/>
                </a:moveTo>
                <a:cubicBezTo>
                  <a:pt x="5300188" y="292211"/>
                  <a:pt x="5290756" y="296836"/>
                  <a:pt x="5287128" y="306086"/>
                </a:cubicBezTo>
                <a:cubicBezTo>
                  <a:pt x="5283500" y="315337"/>
                  <a:pt x="5281686" y="340277"/>
                  <a:pt x="5281686" y="380907"/>
                </a:cubicBezTo>
                <a:lnTo>
                  <a:pt x="5281686" y="433690"/>
                </a:lnTo>
                <a:lnTo>
                  <a:pt x="5345897" y="433690"/>
                </a:lnTo>
                <a:lnTo>
                  <a:pt x="5345897" y="380907"/>
                </a:lnTo>
                <a:cubicBezTo>
                  <a:pt x="5345897" y="343542"/>
                  <a:pt x="5343901" y="319418"/>
                  <a:pt x="5339911" y="308535"/>
                </a:cubicBezTo>
                <a:cubicBezTo>
                  <a:pt x="5335920" y="297652"/>
                  <a:pt x="5327758" y="292211"/>
                  <a:pt x="5315424" y="292211"/>
                </a:cubicBezTo>
                <a:close/>
                <a:moveTo>
                  <a:pt x="3078138" y="292211"/>
                </a:moveTo>
                <a:cubicBezTo>
                  <a:pt x="3065441" y="292211"/>
                  <a:pt x="3056461" y="297380"/>
                  <a:pt x="3051202" y="307719"/>
                </a:cubicBezTo>
                <a:cubicBezTo>
                  <a:pt x="3045942" y="318058"/>
                  <a:pt x="3043311" y="338464"/>
                  <a:pt x="3043311" y="368936"/>
                </a:cubicBezTo>
                <a:lnTo>
                  <a:pt x="3043311" y="611628"/>
                </a:lnTo>
                <a:cubicBezTo>
                  <a:pt x="3043311" y="643915"/>
                  <a:pt x="3045307" y="664864"/>
                  <a:pt x="3049298" y="674478"/>
                </a:cubicBezTo>
                <a:cubicBezTo>
                  <a:pt x="3053288" y="684091"/>
                  <a:pt x="3061631" y="688898"/>
                  <a:pt x="3074328" y="688898"/>
                </a:cubicBezTo>
                <a:cubicBezTo>
                  <a:pt x="3088838" y="688898"/>
                  <a:pt x="3098272" y="683094"/>
                  <a:pt x="3102624" y="671485"/>
                </a:cubicBezTo>
                <a:cubicBezTo>
                  <a:pt x="3106977" y="659876"/>
                  <a:pt x="3109154" y="633576"/>
                  <a:pt x="3109154" y="592583"/>
                </a:cubicBezTo>
                <a:lnTo>
                  <a:pt x="3109154" y="368936"/>
                </a:lnTo>
                <a:cubicBezTo>
                  <a:pt x="3109154" y="335924"/>
                  <a:pt x="3107250" y="314884"/>
                  <a:pt x="3103440" y="305814"/>
                </a:cubicBezTo>
                <a:cubicBezTo>
                  <a:pt x="3099631" y="296745"/>
                  <a:pt x="3091198" y="292211"/>
                  <a:pt x="3078138" y="292211"/>
                </a:cubicBezTo>
                <a:close/>
                <a:moveTo>
                  <a:pt x="2505549" y="292211"/>
                </a:moveTo>
                <a:cubicBezTo>
                  <a:pt x="2490313" y="292211"/>
                  <a:pt x="2480881" y="296836"/>
                  <a:pt x="2477253" y="306086"/>
                </a:cubicBezTo>
                <a:cubicBezTo>
                  <a:pt x="2473625" y="315337"/>
                  <a:pt x="2471811" y="340277"/>
                  <a:pt x="2471811" y="380907"/>
                </a:cubicBezTo>
                <a:lnTo>
                  <a:pt x="2471811" y="433690"/>
                </a:lnTo>
                <a:lnTo>
                  <a:pt x="2536022" y="433690"/>
                </a:lnTo>
                <a:lnTo>
                  <a:pt x="2536022" y="380907"/>
                </a:lnTo>
                <a:cubicBezTo>
                  <a:pt x="2536022" y="343542"/>
                  <a:pt x="2534027" y="319418"/>
                  <a:pt x="2530036" y="308535"/>
                </a:cubicBezTo>
                <a:cubicBezTo>
                  <a:pt x="2526045" y="297652"/>
                  <a:pt x="2517883" y="292211"/>
                  <a:pt x="2505549" y="292211"/>
                </a:cubicBezTo>
                <a:close/>
                <a:moveTo>
                  <a:pt x="11116753" y="177394"/>
                </a:moveTo>
                <a:lnTo>
                  <a:pt x="11343121" y="177394"/>
                </a:lnTo>
                <a:lnTo>
                  <a:pt x="11343121" y="899485"/>
                </a:lnTo>
                <a:lnTo>
                  <a:pt x="11116753" y="899485"/>
                </a:lnTo>
                <a:close/>
                <a:moveTo>
                  <a:pt x="3411028" y="177394"/>
                </a:moveTo>
                <a:lnTo>
                  <a:pt x="3637397" y="177394"/>
                </a:lnTo>
                <a:lnTo>
                  <a:pt x="3637397" y="899485"/>
                </a:lnTo>
                <a:lnTo>
                  <a:pt x="3411028" y="899485"/>
                </a:lnTo>
                <a:close/>
                <a:moveTo>
                  <a:pt x="4703922" y="169232"/>
                </a:moveTo>
                <a:lnTo>
                  <a:pt x="4703922" y="365127"/>
                </a:lnTo>
                <a:cubicBezTo>
                  <a:pt x="4729679" y="365127"/>
                  <a:pt x="4747727" y="361590"/>
                  <a:pt x="4758065" y="354516"/>
                </a:cubicBezTo>
                <a:cubicBezTo>
                  <a:pt x="4768404" y="347442"/>
                  <a:pt x="4773574" y="324497"/>
                  <a:pt x="4773574" y="285681"/>
                </a:cubicBezTo>
                <a:lnTo>
                  <a:pt x="4773574" y="237251"/>
                </a:lnTo>
                <a:cubicBezTo>
                  <a:pt x="4773574" y="209318"/>
                  <a:pt x="4768585" y="190998"/>
                  <a:pt x="4758609" y="182292"/>
                </a:cubicBezTo>
                <a:cubicBezTo>
                  <a:pt x="4748633" y="173585"/>
                  <a:pt x="4730404" y="169232"/>
                  <a:pt x="4703922" y="169232"/>
                </a:cubicBezTo>
                <a:close/>
                <a:moveTo>
                  <a:pt x="12785209" y="164335"/>
                </a:moveTo>
                <a:cubicBezTo>
                  <a:pt x="12833095" y="164335"/>
                  <a:pt x="12873816" y="170411"/>
                  <a:pt x="12907372" y="182564"/>
                </a:cubicBezTo>
                <a:cubicBezTo>
                  <a:pt x="12940928" y="194716"/>
                  <a:pt x="12966684" y="210769"/>
                  <a:pt x="12984641" y="230721"/>
                </a:cubicBezTo>
                <a:cubicBezTo>
                  <a:pt x="13002598" y="250674"/>
                  <a:pt x="13013481" y="269175"/>
                  <a:pt x="13017290" y="286225"/>
                </a:cubicBezTo>
                <a:cubicBezTo>
                  <a:pt x="13021100" y="303275"/>
                  <a:pt x="13023004" y="329938"/>
                  <a:pt x="13023004" y="366215"/>
                </a:cubicBezTo>
                <a:lnTo>
                  <a:pt x="13023004" y="408115"/>
                </a:lnTo>
                <a:lnTo>
                  <a:pt x="12828197" y="408115"/>
                </a:lnTo>
                <a:lnTo>
                  <a:pt x="12828197" y="368936"/>
                </a:lnTo>
                <a:cubicBezTo>
                  <a:pt x="12828197" y="335561"/>
                  <a:pt x="12826293" y="314430"/>
                  <a:pt x="12822484" y="305542"/>
                </a:cubicBezTo>
                <a:cubicBezTo>
                  <a:pt x="12818675" y="296654"/>
                  <a:pt x="12809152" y="292211"/>
                  <a:pt x="12793916" y="292211"/>
                </a:cubicBezTo>
                <a:cubicBezTo>
                  <a:pt x="12781582" y="292211"/>
                  <a:pt x="12772331" y="296292"/>
                  <a:pt x="12766164" y="304454"/>
                </a:cubicBezTo>
                <a:cubicBezTo>
                  <a:pt x="12759997" y="312616"/>
                  <a:pt x="12756913" y="324860"/>
                  <a:pt x="12756913" y="341184"/>
                </a:cubicBezTo>
                <a:cubicBezTo>
                  <a:pt x="12756913" y="363313"/>
                  <a:pt x="12758455" y="379547"/>
                  <a:pt x="12761539" y="389886"/>
                </a:cubicBezTo>
                <a:cubicBezTo>
                  <a:pt x="12764622" y="400225"/>
                  <a:pt x="12773873" y="411561"/>
                  <a:pt x="12789290" y="423895"/>
                </a:cubicBezTo>
                <a:cubicBezTo>
                  <a:pt x="12804708" y="436230"/>
                  <a:pt x="12836360" y="454187"/>
                  <a:pt x="12884245" y="477767"/>
                </a:cubicBezTo>
                <a:cubicBezTo>
                  <a:pt x="12948092" y="508965"/>
                  <a:pt x="12989992" y="538349"/>
                  <a:pt x="13009944" y="565919"/>
                </a:cubicBezTo>
                <a:cubicBezTo>
                  <a:pt x="13029897" y="593490"/>
                  <a:pt x="13039873" y="633576"/>
                  <a:pt x="13039873" y="686177"/>
                </a:cubicBezTo>
                <a:cubicBezTo>
                  <a:pt x="13039873" y="744946"/>
                  <a:pt x="13032255" y="789294"/>
                  <a:pt x="13017018" y="819223"/>
                </a:cubicBezTo>
                <a:cubicBezTo>
                  <a:pt x="13001782" y="849151"/>
                  <a:pt x="12976298" y="872187"/>
                  <a:pt x="12940565" y="888330"/>
                </a:cubicBezTo>
                <a:cubicBezTo>
                  <a:pt x="12904832" y="904473"/>
                  <a:pt x="12861753" y="912545"/>
                  <a:pt x="12811329" y="912545"/>
                </a:cubicBezTo>
                <a:cubicBezTo>
                  <a:pt x="12755462" y="912545"/>
                  <a:pt x="12707668" y="903838"/>
                  <a:pt x="12667944" y="886425"/>
                </a:cubicBezTo>
                <a:cubicBezTo>
                  <a:pt x="12628221" y="869013"/>
                  <a:pt x="12600923" y="845433"/>
                  <a:pt x="12586049" y="815686"/>
                </a:cubicBezTo>
                <a:cubicBezTo>
                  <a:pt x="12571176" y="785938"/>
                  <a:pt x="12563739" y="740955"/>
                  <a:pt x="12563739" y="680736"/>
                </a:cubicBezTo>
                <a:lnTo>
                  <a:pt x="12563739" y="645910"/>
                </a:lnTo>
                <a:lnTo>
                  <a:pt x="12758546" y="645910"/>
                </a:lnTo>
                <a:lnTo>
                  <a:pt x="12758546" y="691619"/>
                </a:lnTo>
                <a:cubicBezTo>
                  <a:pt x="12758546" y="730435"/>
                  <a:pt x="12760995" y="755647"/>
                  <a:pt x="12765892" y="767256"/>
                </a:cubicBezTo>
                <a:cubicBezTo>
                  <a:pt x="12770789" y="778864"/>
                  <a:pt x="12780493" y="784669"/>
                  <a:pt x="12795004" y="784669"/>
                </a:cubicBezTo>
                <a:cubicBezTo>
                  <a:pt x="12810603" y="784669"/>
                  <a:pt x="12821486" y="780769"/>
                  <a:pt x="12827653" y="772970"/>
                </a:cubicBezTo>
                <a:cubicBezTo>
                  <a:pt x="12833820" y="765170"/>
                  <a:pt x="12836904" y="748755"/>
                  <a:pt x="12836904" y="723724"/>
                </a:cubicBezTo>
                <a:cubicBezTo>
                  <a:pt x="12836904" y="689261"/>
                  <a:pt x="12832913" y="667676"/>
                  <a:pt x="12824932" y="658969"/>
                </a:cubicBezTo>
                <a:cubicBezTo>
                  <a:pt x="12816589" y="650263"/>
                  <a:pt x="12773963" y="624506"/>
                  <a:pt x="12697057" y="581700"/>
                </a:cubicBezTo>
                <a:cubicBezTo>
                  <a:pt x="12632484" y="545423"/>
                  <a:pt x="12593123" y="512502"/>
                  <a:pt x="12578975" y="482936"/>
                </a:cubicBezTo>
                <a:cubicBezTo>
                  <a:pt x="12564827" y="453370"/>
                  <a:pt x="12557753" y="418273"/>
                  <a:pt x="12557753" y="377642"/>
                </a:cubicBezTo>
                <a:cubicBezTo>
                  <a:pt x="12557753" y="319962"/>
                  <a:pt x="12565372" y="277428"/>
                  <a:pt x="12580608" y="250039"/>
                </a:cubicBezTo>
                <a:cubicBezTo>
                  <a:pt x="12595844" y="222650"/>
                  <a:pt x="12621691" y="201518"/>
                  <a:pt x="12658150" y="186645"/>
                </a:cubicBezTo>
                <a:cubicBezTo>
                  <a:pt x="12694608" y="171771"/>
                  <a:pt x="12736961" y="164335"/>
                  <a:pt x="12785209" y="164335"/>
                </a:cubicBezTo>
                <a:close/>
                <a:moveTo>
                  <a:pt x="12351106" y="164335"/>
                </a:moveTo>
                <a:cubicBezTo>
                  <a:pt x="12388833" y="164335"/>
                  <a:pt x="12419669" y="173222"/>
                  <a:pt x="12443612" y="190998"/>
                </a:cubicBezTo>
                <a:cubicBezTo>
                  <a:pt x="12467554" y="208774"/>
                  <a:pt x="12482972" y="231175"/>
                  <a:pt x="12489865" y="258201"/>
                </a:cubicBezTo>
                <a:cubicBezTo>
                  <a:pt x="12496757" y="285227"/>
                  <a:pt x="12500203" y="330301"/>
                  <a:pt x="12500203" y="393423"/>
                </a:cubicBezTo>
                <a:lnTo>
                  <a:pt x="12500203" y="899485"/>
                </a:lnTo>
                <a:lnTo>
                  <a:pt x="12280366" y="899485"/>
                </a:lnTo>
                <a:lnTo>
                  <a:pt x="12280366" y="399409"/>
                </a:lnTo>
                <a:cubicBezTo>
                  <a:pt x="12280366" y="349709"/>
                  <a:pt x="12278733" y="319418"/>
                  <a:pt x="12275468" y="308535"/>
                </a:cubicBezTo>
                <a:cubicBezTo>
                  <a:pt x="12272203" y="297652"/>
                  <a:pt x="12263134" y="292211"/>
                  <a:pt x="12248261" y="292211"/>
                </a:cubicBezTo>
                <a:cubicBezTo>
                  <a:pt x="12232662" y="292211"/>
                  <a:pt x="12222867" y="298468"/>
                  <a:pt x="12218876" y="310984"/>
                </a:cubicBezTo>
                <a:cubicBezTo>
                  <a:pt x="12214886" y="323499"/>
                  <a:pt x="12212891" y="356965"/>
                  <a:pt x="12212891" y="411380"/>
                </a:cubicBezTo>
                <a:lnTo>
                  <a:pt x="12212891" y="899485"/>
                </a:lnTo>
                <a:lnTo>
                  <a:pt x="11993053" y="899485"/>
                </a:lnTo>
                <a:lnTo>
                  <a:pt x="11993053" y="177394"/>
                </a:lnTo>
                <a:lnTo>
                  <a:pt x="12216700" y="177394"/>
                </a:lnTo>
                <a:lnTo>
                  <a:pt x="12212891" y="243917"/>
                </a:lnTo>
                <a:cubicBezTo>
                  <a:pt x="12228853" y="217389"/>
                  <a:pt x="12248351" y="197494"/>
                  <a:pt x="12271387" y="184230"/>
                </a:cubicBezTo>
                <a:cubicBezTo>
                  <a:pt x="12294423" y="170966"/>
                  <a:pt x="12320996" y="164335"/>
                  <a:pt x="12351106" y="164335"/>
                </a:cubicBezTo>
                <a:close/>
                <a:moveTo>
                  <a:pt x="11659892" y="164335"/>
                </a:moveTo>
                <a:cubicBezTo>
                  <a:pt x="11709228" y="164335"/>
                  <a:pt x="11751582" y="171681"/>
                  <a:pt x="11786952" y="186373"/>
                </a:cubicBezTo>
                <a:cubicBezTo>
                  <a:pt x="11822322" y="201065"/>
                  <a:pt x="11849620" y="220201"/>
                  <a:pt x="11868847" y="243781"/>
                </a:cubicBezTo>
                <a:cubicBezTo>
                  <a:pt x="11888073" y="267361"/>
                  <a:pt x="11901224" y="291666"/>
                  <a:pt x="11908298" y="316697"/>
                </a:cubicBezTo>
                <a:cubicBezTo>
                  <a:pt x="11915372" y="341728"/>
                  <a:pt x="11918909" y="379819"/>
                  <a:pt x="11918909" y="430969"/>
                </a:cubicBezTo>
                <a:lnTo>
                  <a:pt x="11918909" y="607819"/>
                </a:lnTo>
                <a:cubicBezTo>
                  <a:pt x="11918909" y="672755"/>
                  <a:pt x="11915644" y="720368"/>
                  <a:pt x="11909114" y="750659"/>
                </a:cubicBezTo>
                <a:cubicBezTo>
                  <a:pt x="11902584" y="780950"/>
                  <a:pt x="11888618" y="809246"/>
                  <a:pt x="11867214" y="835547"/>
                </a:cubicBezTo>
                <a:cubicBezTo>
                  <a:pt x="11845811" y="861848"/>
                  <a:pt x="11818331" y="881256"/>
                  <a:pt x="11784775" y="893771"/>
                </a:cubicBezTo>
                <a:cubicBezTo>
                  <a:pt x="11751219" y="906287"/>
                  <a:pt x="11712675" y="912545"/>
                  <a:pt x="11669143" y="912545"/>
                </a:cubicBezTo>
                <a:cubicBezTo>
                  <a:pt x="11620532" y="912545"/>
                  <a:pt x="11579357" y="907194"/>
                  <a:pt x="11545620" y="896492"/>
                </a:cubicBezTo>
                <a:cubicBezTo>
                  <a:pt x="11511882" y="885791"/>
                  <a:pt x="11485672" y="869647"/>
                  <a:pt x="11466990" y="848063"/>
                </a:cubicBezTo>
                <a:cubicBezTo>
                  <a:pt x="11448307" y="826478"/>
                  <a:pt x="11434975" y="800359"/>
                  <a:pt x="11426995" y="769705"/>
                </a:cubicBezTo>
                <a:cubicBezTo>
                  <a:pt x="11419014" y="739051"/>
                  <a:pt x="11415023" y="693070"/>
                  <a:pt x="11415023" y="631762"/>
                </a:cubicBezTo>
                <a:lnTo>
                  <a:pt x="11415023" y="446750"/>
                </a:lnTo>
                <a:cubicBezTo>
                  <a:pt x="11415023" y="379638"/>
                  <a:pt x="11422279" y="327218"/>
                  <a:pt x="11436789" y="289490"/>
                </a:cubicBezTo>
                <a:cubicBezTo>
                  <a:pt x="11451300" y="251762"/>
                  <a:pt x="11477419" y="221471"/>
                  <a:pt x="11515147" y="198616"/>
                </a:cubicBezTo>
                <a:cubicBezTo>
                  <a:pt x="11552875" y="175762"/>
                  <a:pt x="11601123" y="164335"/>
                  <a:pt x="11659892" y="164335"/>
                </a:cubicBezTo>
                <a:close/>
                <a:moveTo>
                  <a:pt x="10450217" y="164335"/>
                </a:moveTo>
                <a:cubicBezTo>
                  <a:pt x="10524584" y="164335"/>
                  <a:pt x="10580632" y="177485"/>
                  <a:pt x="10618360" y="203786"/>
                </a:cubicBezTo>
                <a:cubicBezTo>
                  <a:pt x="10656088" y="230086"/>
                  <a:pt x="10678761" y="262373"/>
                  <a:pt x="10686379" y="300645"/>
                </a:cubicBezTo>
                <a:cubicBezTo>
                  <a:pt x="10693997" y="338917"/>
                  <a:pt x="10697806" y="417728"/>
                  <a:pt x="10697806" y="537079"/>
                </a:cubicBezTo>
                <a:lnTo>
                  <a:pt x="10697806" y="899485"/>
                </a:lnTo>
                <a:lnTo>
                  <a:pt x="10483954" y="899485"/>
                </a:lnTo>
                <a:lnTo>
                  <a:pt x="10483954" y="835139"/>
                </a:lnTo>
                <a:cubicBezTo>
                  <a:pt x="10470532" y="860941"/>
                  <a:pt x="10453210" y="880292"/>
                  <a:pt x="10431988" y="893193"/>
                </a:cubicBezTo>
                <a:cubicBezTo>
                  <a:pt x="10410766" y="906094"/>
                  <a:pt x="10385463" y="912545"/>
                  <a:pt x="10356079" y="912545"/>
                </a:cubicBezTo>
                <a:cubicBezTo>
                  <a:pt x="10317625" y="912545"/>
                  <a:pt x="10282346" y="901752"/>
                  <a:pt x="10250241" y="880168"/>
                </a:cubicBezTo>
                <a:cubicBezTo>
                  <a:pt x="10218136" y="858583"/>
                  <a:pt x="10202083" y="811332"/>
                  <a:pt x="10202083" y="738416"/>
                </a:cubicBezTo>
                <a:lnTo>
                  <a:pt x="10202083" y="679103"/>
                </a:lnTo>
                <a:cubicBezTo>
                  <a:pt x="10202083" y="625051"/>
                  <a:pt x="10210608" y="588230"/>
                  <a:pt x="10227658" y="568640"/>
                </a:cubicBezTo>
                <a:cubicBezTo>
                  <a:pt x="10244709" y="549051"/>
                  <a:pt x="10286971" y="526196"/>
                  <a:pt x="10354446" y="500077"/>
                </a:cubicBezTo>
                <a:cubicBezTo>
                  <a:pt x="10426637" y="471781"/>
                  <a:pt x="10465272" y="452736"/>
                  <a:pt x="10470351" y="442941"/>
                </a:cubicBezTo>
                <a:cubicBezTo>
                  <a:pt x="10475429" y="433146"/>
                  <a:pt x="10477969" y="413194"/>
                  <a:pt x="10477969" y="383084"/>
                </a:cubicBezTo>
                <a:cubicBezTo>
                  <a:pt x="10477969" y="345356"/>
                  <a:pt x="10475157" y="320779"/>
                  <a:pt x="10469534" y="309351"/>
                </a:cubicBezTo>
                <a:cubicBezTo>
                  <a:pt x="10463911" y="297924"/>
                  <a:pt x="10454570" y="292211"/>
                  <a:pt x="10441510" y="292211"/>
                </a:cubicBezTo>
                <a:cubicBezTo>
                  <a:pt x="10426637" y="292211"/>
                  <a:pt x="10417386" y="297017"/>
                  <a:pt x="10413759" y="306631"/>
                </a:cubicBezTo>
                <a:cubicBezTo>
                  <a:pt x="10410131" y="316244"/>
                  <a:pt x="10408317" y="341184"/>
                  <a:pt x="10408317" y="381452"/>
                </a:cubicBezTo>
                <a:lnTo>
                  <a:pt x="10408317" y="457089"/>
                </a:lnTo>
                <a:lnTo>
                  <a:pt x="10202083" y="457089"/>
                </a:lnTo>
                <a:lnTo>
                  <a:pt x="10202083" y="408659"/>
                </a:lnTo>
                <a:cubicBezTo>
                  <a:pt x="10202083" y="352793"/>
                  <a:pt x="10208522" y="309714"/>
                  <a:pt x="10221401" y="279423"/>
                </a:cubicBezTo>
                <a:cubicBezTo>
                  <a:pt x="10234279" y="249132"/>
                  <a:pt x="10260126" y="222378"/>
                  <a:pt x="10298942" y="199160"/>
                </a:cubicBezTo>
                <a:cubicBezTo>
                  <a:pt x="10337759" y="175943"/>
                  <a:pt x="10388184" y="164335"/>
                  <a:pt x="10450217" y="164335"/>
                </a:cubicBezTo>
                <a:close/>
                <a:moveTo>
                  <a:pt x="9407881" y="164335"/>
                </a:moveTo>
                <a:cubicBezTo>
                  <a:pt x="9445609" y="164335"/>
                  <a:pt x="9476444" y="173222"/>
                  <a:pt x="9500387" y="190998"/>
                </a:cubicBezTo>
                <a:cubicBezTo>
                  <a:pt x="9524329" y="208774"/>
                  <a:pt x="9539748" y="231175"/>
                  <a:pt x="9546640" y="258201"/>
                </a:cubicBezTo>
                <a:cubicBezTo>
                  <a:pt x="9553532" y="285227"/>
                  <a:pt x="9556978" y="330301"/>
                  <a:pt x="9556978" y="393423"/>
                </a:cubicBezTo>
                <a:lnTo>
                  <a:pt x="9556978" y="899485"/>
                </a:lnTo>
                <a:lnTo>
                  <a:pt x="9337141" y="899485"/>
                </a:lnTo>
                <a:lnTo>
                  <a:pt x="9337141" y="399409"/>
                </a:lnTo>
                <a:cubicBezTo>
                  <a:pt x="9337141" y="349709"/>
                  <a:pt x="9335508" y="319418"/>
                  <a:pt x="9332243" y="308535"/>
                </a:cubicBezTo>
                <a:cubicBezTo>
                  <a:pt x="9328978" y="297652"/>
                  <a:pt x="9319910" y="292211"/>
                  <a:pt x="9305036" y="292211"/>
                </a:cubicBezTo>
                <a:cubicBezTo>
                  <a:pt x="9289437" y="292211"/>
                  <a:pt x="9279642" y="298468"/>
                  <a:pt x="9275651" y="310984"/>
                </a:cubicBezTo>
                <a:cubicBezTo>
                  <a:pt x="9271661" y="323499"/>
                  <a:pt x="9269666" y="356965"/>
                  <a:pt x="9269666" y="411380"/>
                </a:cubicBezTo>
                <a:lnTo>
                  <a:pt x="9269666" y="899485"/>
                </a:lnTo>
                <a:lnTo>
                  <a:pt x="9049828" y="899485"/>
                </a:lnTo>
                <a:lnTo>
                  <a:pt x="9049828" y="177394"/>
                </a:lnTo>
                <a:lnTo>
                  <a:pt x="9273475" y="177394"/>
                </a:lnTo>
                <a:lnTo>
                  <a:pt x="9269666" y="243917"/>
                </a:lnTo>
                <a:cubicBezTo>
                  <a:pt x="9285628" y="217389"/>
                  <a:pt x="9305126" y="197494"/>
                  <a:pt x="9328162" y="184230"/>
                </a:cubicBezTo>
                <a:cubicBezTo>
                  <a:pt x="9351199" y="170966"/>
                  <a:pt x="9377771" y="164335"/>
                  <a:pt x="9407881" y="164335"/>
                </a:cubicBezTo>
                <a:close/>
                <a:moveTo>
                  <a:pt x="8715034" y="164335"/>
                </a:moveTo>
                <a:cubicBezTo>
                  <a:pt x="8776705" y="164335"/>
                  <a:pt x="8827583" y="176034"/>
                  <a:pt x="8867669" y="199432"/>
                </a:cubicBezTo>
                <a:cubicBezTo>
                  <a:pt x="8907755" y="222831"/>
                  <a:pt x="8935870" y="253848"/>
                  <a:pt x="8952014" y="292483"/>
                </a:cubicBezTo>
                <a:cubicBezTo>
                  <a:pt x="8968156" y="331117"/>
                  <a:pt x="8976228" y="385442"/>
                  <a:pt x="8976228" y="455456"/>
                </a:cubicBezTo>
                <a:lnTo>
                  <a:pt x="8976228" y="551227"/>
                </a:lnTo>
                <a:lnTo>
                  <a:pt x="8691636" y="551227"/>
                </a:lnTo>
                <a:lnTo>
                  <a:pt x="8691636" y="707399"/>
                </a:lnTo>
                <a:cubicBezTo>
                  <a:pt x="8691636" y="740048"/>
                  <a:pt x="8693994" y="761089"/>
                  <a:pt x="8698710" y="770521"/>
                </a:cubicBezTo>
                <a:cubicBezTo>
                  <a:pt x="8703426" y="779953"/>
                  <a:pt x="8712495" y="784669"/>
                  <a:pt x="8725918" y="784669"/>
                </a:cubicBezTo>
                <a:cubicBezTo>
                  <a:pt x="8742605" y="784669"/>
                  <a:pt x="8753760" y="778411"/>
                  <a:pt x="8759383" y="765896"/>
                </a:cubicBezTo>
                <a:cubicBezTo>
                  <a:pt x="8765006" y="753380"/>
                  <a:pt x="8767817" y="729165"/>
                  <a:pt x="8767817" y="693251"/>
                </a:cubicBezTo>
                <a:lnTo>
                  <a:pt x="8767817" y="598024"/>
                </a:lnTo>
                <a:lnTo>
                  <a:pt x="8976228" y="598024"/>
                </a:lnTo>
                <a:lnTo>
                  <a:pt x="8976228" y="651351"/>
                </a:lnTo>
                <a:cubicBezTo>
                  <a:pt x="8976228" y="695972"/>
                  <a:pt x="8973416" y="730254"/>
                  <a:pt x="8967794" y="754196"/>
                </a:cubicBezTo>
                <a:cubicBezTo>
                  <a:pt x="8962171" y="778139"/>
                  <a:pt x="8949021" y="803714"/>
                  <a:pt x="8928343" y="830922"/>
                </a:cubicBezTo>
                <a:cubicBezTo>
                  <a:pt x="8907665" y="858129"/>
                  <a:pt x="8881455" y="878535"/>
                  <a:pt x="8849712" y="892139"/>
                </a:cubicBezTo>
                <a:cubicBezTo>
                  <a:pt x="8817970" y="905743"/>
                  <a:pt x="8778156" y="912545"/>
                  <a:pt x="8730271" y="912545"/>
                </a:cubicBezTo>
                <a:cubicBezTo>
                  <a:pt x="8683836" y="912545"/>
                  <a:pt x="8642844" y="905834"/>
                  <a:pt x="8607292" y="892411"/>
                </a:cubicBezTo>
                <a:cubicBezTo>
                  <a:pt x="8571741" y="878989"/>
                  <a:pt x="8544080" y="860578"/>
                  <a:pt x="8524309" y="837180"/>
                </a:cubicBezTo>
                <a:cubicBezTo>
                  <a:pt x="8504538" y="813781"/>
                  <a:pt x="8490844" y="788024"/>
                  <a:pt x="8483225" y="759910"/>
                </a:cubicBezTo>
                <a:cubicBezTo>
                  <a:pt x="8475607" y="731795"/>
                  <a:pt x="8471798" y="690893"/>
                  <a:pt x="8471798" y="637203"/>
                </a:cubicBezTo>
                <a:lnTo>
                  <a:pt x="8471798" y="426616"/>
                </a:lnTo>
                <a:cubicBezTo>
                  <a:pt x="8471798" y="363494"/>
                  <a:pt x="8480323" y="313704"/>
                  <a:pt x="8497373" y="277246"/>
                </a:cubicBezTo>
                <a:cubicBezTo>
                  <a:pt x="8514423" y="240788"/>
                  <a:pt x="8542357" y="212855"/>
                  <a:pt x="8581173" y="193447"/>
                </a:cubicBezTo>
                <a:cubicBezTo>
                  <a:pt x="8619989" y="174039"/>
                  <a:pt x="8664610" y="164335"/>
                  <a:pt x="8715034" y="164335"/>
                </a:cubicBezTo>
                <a:close/>
                <a:moveTo>
                  <a:pt x="7975866" y="164335"/>
                </a:moveTo>
                <a:cubicBezTo>
                  <a:pt x="8034634" y="164335"/>
                  <a:pt x="8080887" y="191588"/>
                  <a:pt x="8114624" y="246094"/>
                </a:cubicBezTo>
                <a:cubicBezTo>
                  <a:pt x="8133126" y="218841"/>
                  <a:pt x="8153985" y="198401"/>
                  <a:pt x="8177202" y="184774"/>
                </a:cubicBezTo>
                <a:cubicBezTo>
                  <a:pt x="8200420" y="171148"/>
                  <a:pt x="8226176" y="164335"/>
                  <a:pt x="8254472" y="164335"/>
                </a:cubicBezTo>
                <a:cubicBezTo>
                  <a:pt x="8291837" y="164335"/>
                  <a:pt x="8322763" y="173404"/>
                  <a:pt x="8347250" y="191542"/>
                </a:cubicBezTo>
                <a:cubicBezTo>
                  <a:pt x="8371737" y="209681"/>
                  <a:pt x="8387426" y="231900"/>
                  <a:pt x="8394319" y="258201"/>
                </a:cubicBezTo>
                <a:cubicBezTo>
                  <a:pt x="8401212" y="284502"/>
                  <a:pt x="8404658" y="327218"/>
                  <a:pt x="8404658" y="386349"/>
                </a:cubicBezTo>
                <a:lnTo>
                  <a:pt x="8404658" y="899485"/>
                </a:lnTo>
                <a:lnTo>
                  <a:pt x="8191350" y="899485"/>
                </a:lnTo>
                <a:lnTo>
                  <a:pt x="8191350" y="428793"/>
                </a:lnTo>
                <a:cubicBezTo>
                  <a:pt x="8191350" y="367122"/>
                  <a:pt x="8189264" y="328941"/>
                  <a:pt x="8185092" y="314249"/>
                </a:cubicBezTo>
                <a:cubicBezTo>
                  <a:pt x="8180920" y="299557"/>
                  <a:pt x="8171216" y="292211"/>
                  <a:pt x="8155980" y="292211"/>
                </a:cubicBezTo>
                <a:cubicBezTo>
                  <a:pt x="8140381" y="292211"/>
                  <a:pt x="8130314" y="299466"/>
                  <a:pt x="8125780" y="313977"/>
                </a:cubicBezTo>
                <a:cubicBezTo>
                  <a:pt x="8121245" y="328487"/>
                  <a:pt x="8118978" y="366759"/>
                  <a:pt x="8118978" y="428793"/>
                </a:cubicBezTo>
                <a:lnTo>
                  <a:pt x="8118978" y="899485"/>
                </a:lnTo>
                <a:lnTo>
                  <a:pt x="7905670" y="899485"/>
                </a:lnTo>
                <a:lnTo>
                  <a:pt x="7905670" y="440764"/>
                </a:lnTo>
                <a:cubicBezTo>
                  <a:pt x="7905670" y="370024"/>
                  <a:pt x="7903947" y="327580"/>
                  <a:pt x="7900500" y="313432"/>
                </a:cubicBezTo>
                <a:cubicBezTo>
                  <a:pt x="7897054" y="299284"/>
                  <a:pt x="7887532" y="292211"/>
                  <a:pt x="7871932" y="292211"/>
                </a:cubicBezTo>
                <a:cubicBezTo>
                  <a:pt x="7862138" y="292211"/>
                  <a:pt x="7853794" y="295929"/>
                  <a:pt x="7846902" y="303366"/>
                </a:cubicBezTo>
                <a:cubicBezTo>
                  <a:pt x="7840009" y="310802"/>
                  <a:pt x="7836200" y="319872"/>
                  <a:pt x="7835474" y="330573"/>
                </a:cubicBezTo>
                <a:cubicBezTo>
                  <a:pt x="7834748" y="341275"/>
                  <a:pt x="7834386" y="364039"/>
                  <a:pt x="7834386" y="398864"/>
                </a:cubicBezTo>
                <a:lnTo>
                  <a:pt x="7834386" y="899485"/>
                </a:lnTo>
                <a:lnTo>
                  <a:pt x="7621078" y="899485"/>
                </a:lnTo>
                <a:lnTo>
                  <a:pt x="7621078" y="177394"/>
                </a:lnTo>
                <a:lnTo>
                  <a:pt x="7838195" y="177394"/>
                </a:lnTo>
                <a:lnTo>
                  <a:pt x="7834386" y="246094"/>
                </a:lnTo>
                <a:cubicBezTo>
                  <a:pt x="7851436" y="218841"/>
                  <a:pt x="7871751" y="198401"/>
                  <a:pt x="7895331" y="184774"/>
                </a:cubicBezTo>
                <a:cubicBezTo>
                  <a:pt x="7918911" y="171148"/>
                  <a:pt x="7945756" y="164335"/>
                  <a:pt x="7975866" y="164335"/>
                </a:cubicBezTo>
                <a:close/>
                <a:moveTo>
                  <a:pt x="7118616" y="164335"/>
                </a:moveTo>
                <a:cubicBezTo>
                  <a:pt x="7177384" y="164335"/>
                  <a:pt x="7223637" y="191588"/>
                  <a:pt x="7257374" y="246094"/>
                </a:cubicBezTo>
                <a:cubicBezTo>
                  <a:pt x="7275876" y="218841"/>
                  <a:pt x="7296735" y="198401"/>
                  <a:pt x="7319952" y="184774"/>
                </a:cubicBezTo>
                <a:cubicBezTo>
                  <a:pt x="7343170" y="171148"/>
                  <a:pt x="7368926" y="164335"/>
                  <a:pt x="7397222" y="164335"/>
                </a:cubicBezTo>
                <a:cubicBezTo>
                  <a:pt x="7434587" y="164335"/>
                  <a:pt x="7465513" y="173404"/>
                  <a:pt x="7490000" y="191542"/>
                </a:cubicBezTo>
                <a:cubicBezTo>
                  <a:pt x="7514487" y="209681"/>
                  <a:pt x="7530176" y="231900"/>
                  <a:pt x="7537069" y="258201"/>
                </a:cubicBezTo>
                <a:cubicBezTo>
                  <a:pt x="7543962" y="284502"/>
                  <a:pt x="7547408" y="327218"/>
                  <a:pt x="7547408" y="386349"/>
                </a:cubicBezTo>
                <a:lnTo>
                  <a:pt x="7547408" y="899485"/>
                </a:lnTo>
                <a:lnTo>
                  <a:pt x="7334100" y="899485"/>
                </a:lnTo>
                <a:lnTo>
                  <a:pt x="7334100" y="428793"/>
                </a:lnTo>
                <a:cubicBezTo>
                  <a:pt x="7334100" y="367122"/>
                  <a:pt x="7332014" y="328941"/>
                  <a:pt x="7327842" y="314249"/>
                </a:cubicBezTo>
                <a:cubicBezTo>
                  <a:pt x="7323670" y="299557"/>
                  <a:pt x="7313966" y="292211"/>
                  <a:pt x="7298730" y="292211"/>
                </a:cubicBezTo>
                <a:cubicBezTo>
                  <a:pt x="7283131" y="292211"/>
                  <a:pt x="7273064" y="299466"/>
                  <a:pt x="7268530" y="313977"/>
                </a:cubicBezTo>
                <a:cubicBezTo>
                  <a:pt x="7263995" y="328487"/>
                  <a:pt x="7261728" y="366759"/>
                  <a:pt x="7261728" y="428793"/>
                </a:cubicBezTo>
                <a:lnTo>
                  <a:pt x="7261728" y="899485"/>
                </a:lnTo>
                <a:lnTo>
                  <a:pt x="7048420" y="899485"/>
                </a:lnTo>
                <a:lnTo>
                  <a:pt x="7048420" y="440764"/>
                </a:lnTo>
                <a:cubicBezTo>
                  <a:pt x="7048420" y="370024"/>
                  <a:pt x="7046697" y="327580"/>
                  <a:pt x="7043250" y="313432"/>
                </a:cubicBezTo>
                <a:cubicBezTo>
                  <a:pt x="7039804" y="299284"/>
                  <a:pt x="7030282" y="292211"/>
                  <a:pt x="7014682" y="292211"/>
                </a:cubicBezTo>
                <a:cubicBezTo>
                  <a:pt x="7004888" y="292211"/>
                  <a:pt x="6996544" y="295929"/>
                  <a:pt x="6989652" y="303366"/>
                </a:cubicBezTo>
                <a:cubicBezTo>
                  <a:pt x="6982759" y="310802"/>
                  <a:pt x="6978950" y="319872"/>
                  <a:pt x="6978224" y="330573"/>
                </a:cubicBezTo>
                <a:cubicBezTo>
                  <a:pt x="6977498" y="341275"/>
                  <a:pt x="6977136" y="364039"/>
                  <a:pt x="6977136" y="398864"/>
                </a:cubicBezTo>
                <a:lnTo>
                  <a:pt x="6977136" y="899485"/>
                </a:lnTo>
                <a:lnTo>
                  <a:pt x="6763828" y="899485"/>
                </a:lnTo>
                <a:lnTo>
                  <a:pt x="6763828" y="177394"/>
                </a:lnTo>
                <a:lnTo>
                  <a:pt x="6980945" y="177394"/>
                </a:lnTo>
                <a:lnTo>
                  <a:pt x="6977136" y="246094"/>
                </a:lnTo>
                <a:cubicBezTo>
                  <a:pt x="6994186" y="218841"/>
                  <a:pt x="7014501" y="198401"/>
                  <a:pt x="7038081" y="184774"/>
                </a:cubicBezTo>
                <a:cubicBezTo>
                  <a:pt x="7061661" y="171148"/>
                  <a:pt x="7088506" y="164335"/>
                  <a:pt x="7118616" y="164335"/>
                </a:cubicBezTo>
                <a:close/>
                <a:moveTo>
                  <a:pt x="6430667" y="164335"/>
                </a:moveTo>
                <a:cubicBezTo>
                  <a:pt x="6480004" y="164335"/>
                  <a:pt x="6522357" y="171681"/>
                  <a:pt x="6557727" y="186373"/>
                </a:cubicBezTo>
                <a:cubicBezTo>
                  <a:pt x="6593097" y="201065"/>
                  <a:pt x="6620395" y="220201"/>
                  <a:pt x="6639622" y="243781"/>
                </a:cubicBezTo>
                <a:cubicBezTo>
                  <a:pt x="6658849" y="267361"/>
                  <a:pt x="6671999" y="291666"/>
                  <a:pt x="6679073" y="316697"/>
                </a:cubicBezTo>
                <a:cubicBezTo>
                  <a:pt x="6686147" y="341728"/>
                  <a:pt x="6689684" y="379819"/>
                  <a:pt x="6689684" y="430969"/>
                </a:cubicBezTo>
                <a:lnTo>
                  <a:pt x="6689684" y="607819"/>
                </a:lnTo>
                <a:cubicBezTo>
                  <a:pt x="6689684" y="672755"/>
                  <a:pt x="6686419" y="720368"/>
                  <a:pt x="6679889" y="750659"/>
                </a:cubicBezTo>
                <a:cubicBezTo>
                  <a:pt x="6673359" y="780950"/>
                  <a:pt x="6659393" y="809246"/>
                  <a:pt x="6637989" y="835547"/>
                </a:cubicBezTo>
                <a:cubicBezTo>
                  <a:pt x="6616586" y="861848"/>
                  <a:pt x="6589106" y="881256"/>
                  <a:pt x="6555550" y="893771"/>
                </a:cubicBezTo>
                <a:cubicBezTo>
                  <a:pt x="6521994" y="906287"/>
                  <a:pt x="6483450" y="912545"/>
                  <a:pt x="6439918" y="912545"/>
                </a:cubicBezTo>
                <a:cubicBezTo>
                  <a:pt x="6391307" y="912545"/>
                  <a:pt x="6350133" y="907194"/>
                  <a:pt x="6316396" y="896492"/>
                </a:cubicBezTo>
                <a:cubicBezTo>
                  <a:pt x="6282658" y="885791"/>
                  <a:pt x="6256448" y="869647"/>
                  <a:pt x="6237766" y="848063"/>
                </a:cubicBezTo>
                <a:cubicBezTo>
                  <a:pt x="6219082" y="826478"/>
                  <a:pt x="6205751" y="800359"/>
                  <a:pt x="6197770" y="769705"/>
                </a:cubicBezTo>
                <a:cubicBezTo>
                  <a:pt x="6189789" y="739051"/>
                  <a:pt x="6185799" y="693070"/>
                  <a:pt x="6185799" y="631762"/>
                </a:cubicBezTo>
                <a:lnTo>
                  <a:pt x="6185799" y="446750"/>
                </a:lnTo>
                <a:cubicBezTo>
                  <a:pt x="6185799" y="379638"/>
                  <a:pt x="6193054" y="327218"/>
                  <a:pt x="6207565" y="289490"/>
                </a:cubicBezTo>
                <a:cubicBezTo>
                  <a:pt x="6222075" y="251762"/>
                  <a:pt x="6248195" y="221471"/>
                  <a:pt x="6285923" y="198616"/>
                </a:cubicBezTo>
                <a:cubicBezTo>
                  <a:pt x="6323650" y="175762"/>
                  <a:pt x="6371899" y="164335"/>
                  <a:pt x="6430667" y="164335"/>
                </a:cubicBezTo>
                <a:close/>
                <a:moveTo>
                  <a:pt x="5877673" y="164335"/>
                </a:moveTo>
                <a:cubicBezTo>
                  <a:pt x="5934991" y="164335"/>
                  <a:pt x="5983965" y="176487"/>
                  <a:pt x="6024594" y="200793"/>
                </a:cubicBezTo>
                <a:cubicBezTo>
                  <a:pt x="6065224" y="225098"/>
                  <a:pt x="6092251" y="255752"/>
                  <a:pt x="6105674" y="292755"/>
                </a:cubicBezTo>
                <a:cubicBezTo>
                  <a:pt x="6119096" y="329757"/>
                  <a:pt x="6125807" y="382177"/>
                  <a:pt x="6125807" y="450015"/>
                </a:cubicBezTo>
                <a:lnTo>
                  <a:pt x="5918485" y="450015"/>
                </a:lnTo>
                <a:lnTo>
                  <a:pt x="5918485" y="366759"/>
                </a:lnTo>
                <a:cubicBezTo>
                  <a:pt x="5918485" y="337738"/>
                  <a:pt x="5916127" y="318058"/>
                  <a:pt x="5911411" y="307719"/>
                </a:cubicBezTo>
                <a:cubicBezTo>
                  <a:pt x="5906695" y="297380"/>
                  <a:pt x="5897988" y="292211"/>
                  <a:pt x="5885291" y="292211"/>
                </a:cubicBezTo>
                <a:cubicBezTo>
                  <a:pt x="5872594" y="292211"/>
                  <a:pt x="5864069" y="296745"/>
                  <a:pt x="5859716" y="305814"/>
                </a:cubicBezTo>
                <a:cubicBezTo>
                  <a:pt x="5855363" y="314884"/>
                  <a:pt x="5853187" y="335199"/>
                  <a:pt x="5853187" y="366759"/>
                </a:cubicBezTo>
                <a:lnTo>
                  <a:pt x="5853187" y="707399"/>
                </a:lnTo>
                <a:cubicBezTo>
                  <a:pt x="5853187" y="733156"/>
                  <a:pt x="5856452" y="752473"/>
                  <a:pt x="5862981" y="765351"/>
                </a:cubicBezTo>
                <a:cubicBezTo>
                  <a:pt x="5869511" y="778230"/>
                  <a:pt x="5879124" y="784669"/>
                  <a:pt x="5891822" y="784669"/>
                </a:cubicBezTo>
                <a:cubicBezTo>
                  <a:pt x="5906695" y="784669"/>
                  <a:pt x="5916761" y="777958"/>
                  <a:pt x="5922021" y="764535"/>
                </a:cubicBezTo>
                <a:cubicBezTo>
                  <a:pt x="5927282" y="751113"/>
                  <a:pt x="5929912" y="725719"/>
                  <a:pt x="5929912" y="688354"/>
                </a:cubicBezTo>
                <a:lnTo>
                  <a:pt x="5929912" y="602378"/>
                </a:lnTo>
                <a:lnTo>
                  <a:pt x="6125807" y="602378"/>
                </a:lnTo>
                <a:cubicBezTo>
                  <a:pt x="6125444" y="660058"/>
                  <a:pt x="6123359" y="703318"/>
                  <a:pt x="6119549" y="732158"/>
                </a:cubicBezTo>
                <a:cubicBezTo>
                  <a:pt x="6115741" y="760998"/>
                  <a:pt x="6103587" y="790564"/>
                  <a:pt x="6083091" y="820855"/>
                </a:cubicBezTo>
                <a:cubicBezTo>
                  <a:pt x="6062594" y="851146"/>
                  <a:pt x="6035840" y="874001"/>
                  <a:pt x="6002828" y="889418"/>
                </a:cubicBezTo>
                <a:cubicBezTo>
                  <a:pt x="5969817" y="904836"/>
                  <a:pt x="5929005" y="912545"/>
                  <a:pt x="5880394" y="912545"/>
                </a:cubicBezTo>
                <a:cubicBezTo>
                  <a:pt x="5818361" y="912545"/>
                  <a:pt x="5769206" y="901934"/>
                  <a:pt x="5732929" y="880712"/>
                </a:cubicBezTo>
                <a:cubicBezTo>
                  <a:pt x="5696652" y="859490"/>
                  <a:pt x="5670986" y="829743"/>
                  <a:pt x="5655931" y="791471"/>
                </a:cubicBezTo>
                <a:cubicBezTo>
                  <a:pt x="5640876" y="753199"/>
                  <a:pt x="5633348" y="698874"/>
                  <a:pt x="5633348" y="628497"/>
                </a:cubicBezTo>
                <a:lnTo>
                  <a:pt x="5633348" y="423351"/>
                </a:lnTo>
                <a:cubicBezTo>
                  <a:pt x="5633348" y="362043"/>
                  <a:pt x="5639516" y="315790"/>
                  <a:pt x="5651850" y="284592"/>
                </a:cubicBezTo>
                <a:cubicBezTo>
                  <a:pt x="5664184" y="253394"/>
                  <a:pt x="5690485" y="225552"/>
                  <a:pt x="5730752" y="201065"/>
                </a:cubicBezTo>
                <a:cubicBezTo>
                  <a:pt x="5771019" y="176578"/>
                  <a:pt x="5819993" y="164335"/>
                  <a:pt x="5877673" y="164335"/>
                </a:cubicBezTo>
                <a:close/>
                <a:moveTo>
                  <a:pt x="5305085" y="164335"/>
                </a:moveTo>
                <a:cubicBezTo>
                  <a:pt x="5366755" y="164335"/>
                  <a:pt x="5417634" y="176034"/>
                  <a:pt x="5457720" y="199432"/>
                </a:cubicBezTo>
                <a:cubicBezTo>
                  <a:pt x="5497806" y="222831"/>
                  <a:pt x="5525921" y="253848"/>
                  <a:pt x="5542063" y="292483"/>
                </a:cubicBezTo>
                <a:cubicBezTo>
                  <a:pt x="5558206" y="331117"/>
                  <a:pt x="5566279" y="385442"/>
                  <a:pt x="5566279" y="455456"/>
                </a:cubicBezTo>
                <a:lnTo>
                  <a:pt x="5566279" y="551227"/>
                </a:lnTo>
                <a:lnTo>
                  <a:pt x="5281686" y="551227"/>
                </a:lnTo>
                <a:lnTo>
                  <a:pt x="5281686" y="707399"/>
                </a:lnTo>
                <a:cubicBezTo>
                  <a:pt x="5281686" y="740048"/>
                  <a:pt x="5284045" y="761089"/>
                  <a:pt x="5288761" y="770521"/>
                </a:cubicBezTo>
                <a:cubicBezTo>
                  <a:pt x="5293476" y="779953"/>
                  <a:pt x="5302545" y="784669"/>
                  <a:pt x="5315968" y="784669"/>
                </a:cubicBezTo>
                <a:cubicBezTo>
                  <a:pt x="5332655" y="784669"/>
                  <a:pt x="5343811" y="778411"/>
                  <a:pt x="5349433" y="765896"/>
                </a:cubicBezTo>
                <a:cubicBezTo>
                  <a:pt x="5355056" y="753380"/>
                  <a:pt x="5357868" y="729165"/>
                  <a:pt x="5357868" y="693251"/>
                </a:cubicBezTo>
                <a:lnTo>
                  <a:pt x="5357868" y="598024"/>
                </a:lnTo>
                <a:lnTo>
                  <a:pt x="5566279" y="598024"/>
                </a:lnTo>
                <a:lnTo>
                  <a:pt x="5566279" y="651351"/>
                </a:lnTo>
                <a:cubicBezTo>
                  <a:pt x="5566279" y="695972"/>
                  <a:pt x="5563467" y="730254"/>
                  <a:pt x="5557844" y="754196"/>
                </a:cubicBezTo>
                <a:cubicBezTo>
                  <a:pt x="5552221" y="778139"/>
                  <a:pt x="5539071" y="803714"/>
                  <a:pt x="5518393" y="830922"/>
                </a:cubicBezTo>
                <a:cubicBezTo>
                  <a:pt x="5497715" y="858129"/>
                  <a:pt x="5471505" y="878535"/>
                  <a:pt x="5439763" y="892139"/>
                </a:cubicBezTo>
                <a:cubicBezTo>
                  <a:pt x="5408020" y="905743"/>
                  <a:pt x="5368206" y="912545"/>
                  <a:pt x="5320321" y="912545"/>
                </a:cubicBezTo>
                <a:cubicBezTo>
                  <a:pt x="5273887" y="912545"/>
                  <a:pt x="5232894" y="905834"/>
                  <a:pt x="5197343" y="892411"/>
                </a:cubicBezTo>
                <a:cubicBezTo>
                  <a:pt x="5161792" y="878989"/>
                  <a:pt x="5134131" y="860578"/>
                  <a:pt x="5114359" y="837180"/>
                </a:cubicBezTo>
                <a:cubicBezTo>
                  <a:pt x="5094588" y="813781"/>
                  <a:pt x="5080894" y="788024"/>
                  <a:pt x="5073276" y="759910"/>
                </a:cubicBezTo>
                <a:cubicBezTo>
                  <a:pt x="5065657" y="731795"/>
                  <a:pt x="5061848" y="690893"/>
                  <a:pt x="5061848" y="637203"/>
                </a:cubicBezTo>
                <a:lnTo>
                  <a:pt x="5061848" y="426616"/>
                </a:lnTo>
                <a:cubicBezTo>
                  <a:pt x="5061848" y="363494"/>
                  <a:pt x="5070373" y="313704"/>
                  <a:pt x="5087424" y="277246"/>
                </a:cubicBezTo>
                <a:cubicBezTo>
                  <a:pt x="5104474" y="240788"/>
                  <a:pt x="5132407" y="212855"/>
                  <a:pt x="5171223" y="193447"/>
                </a:cubicBezTo>
                <a:cubicBezTo>
                  <a:pt x="5210039" y="174039"/>
                  <a:pt x="5254660" y="164335"/>
                  <a:pt x="5305085" y="164335"/>
                </a:cubicBezTo>
                <a:close/>
                <a:moveTo>
                  <a:pt x="3953624" y="164335"/>
                </a:moveTo>
                <a:cubicBezTo>
                  <a:pt x="4010941" y="164335"/>
                  <a:pt x="4059914" y="176487"/>
                  <a:pt x="4100544" y="200793"/>
                </a:cubicBezTo>
                <a:cubicBezTo>
                  <a:pt x="4141175" y="225098"/>
                  <a:pt x="4168202" y="255752"/>
                  <a:pt x="4181623" y="292755"/>
                </a:cubicBezTo>
                <a:cubicBezTo>
                  <a:pt x="4195046" y="329757"/>
                  <a:pt x="4201757" y="382177"/>
                  <a:pt x="4201757" y="450015"/>
                </a:cubicBezTo>
                <a:lnTo>
                  <a:pt x="3994434" y="450015"/>
                </a:lnTo>
                <a:lnTo>
                  <a:pt x="3994434" y="366759"/>
                </a:lnTo>
                <a:cubicBezTo>
                  <a:pt x="3994434" y="337738"/>
                  <a:pt x="3992077" y="318058"/>
                  <a:pt x="3987361" y="307719"/>
                </a:cubicBezTo>
                <a:cubicBezTo>
                  <a:pt x="3982645" y="297380"/>
                  <a:pt x="3973939" y="292211"/>
                  <a:pt x="3961242" y="292211"/>
                </a:cubicBezTo>
                <a:cubicBezTo>
                  <a:pt x="3948544" y="292211"/>
                  <a:pt x="3940020" y="296745"/>
                  <a:pt x="3935666" y="305814"/>
                </a:cubicBezTo>
                <a:cubicBezTo>
                  <a:pt x="3931313" y="314884"/>
                  <a:pt x="3929137" y="335199"/>
                  <a:pt x="3929137" y="366759"/>
                </a:cubicBezTo>
                <a:lnTo>
                  <a:pt x="3929137" y="707399"/>
                </a:lnTo>
                <a:cubicBezTo>
                  <a:pt x="3929137" y="733156"/>
                  <a:pt x="3932402" y="752473"/>
                  <a:pt x="3938931" y="765351"/>
                </a:cubicBezTo>
                <a:cubicBezTo>
                  <a:pt x="3945462" y="778230"/>
                  <a:pt x="3955075" y="784669"/>
                  <a:pt x="3967772" y="784669"/>
                </a:cubicBezTo>
                <a:cubicBezTo>
                  <a:pt x="3982645" y="784669"/>
                  <a:pt x="3992712" y="777958"/>
                  <a:pt x="3997972" y="764535"/>
                </a:cubicBezTo>
                <a:cubicBezTo>
                  <a:pt x="4003232" y="751113"/>
                  <a:pt x="4005862" y="725719"/>
                  <a:pt x="4005862" y="688354"/>
                </a:cubicBezTo>
                <a:lnTo>
                  <a:pt x="4005862" y="602378"/>
                </a:lnTo>
                <a:lnTo>
                  <a:pt x="4201757" y="602378"/>
                </a:lnTo>
                <a:cubicBezTo>
                  <a:pt x="4201395" y="660058"/>
                  <a:pt x="4199308" y="703318"/>
                  <a:pt x="4195500" y="732158"/>
                </a:cubicBezTo>
                <a:cubicBezTo>
                  <a:pt x="4191690" y="760998"/>
                  <a:pt x="4179537" y="790564"/>
                  <a:pt x="4159041" y="820855"/>
                </a:cubicBezTo>
                <a:cubicBezTo>
                  <a:pt x="4138545" y="851146"/>
                  <a:pt x="4111791" y="874001"/>
                  <a:pt x="4078778" y="889418"/>
                </a:cubicBezTo>
                <a:cubicBezTo>
                  <a:pt x="4045767" y="904836"/>
                  <a:pt x="4004955" y="912545"/>
                  <a:pt x="3956344" y="912545"/>
                </a:cubicBezTo>
                <a:cubicBezTo>
                  <a:pt x="3894311" y="912545"/>
                  <a:pt x="3845156" y="901934"/>
                  <a:pt x="3808879" y="880712"/>
                </a:cubicBezTo>
                <a:cubicBezTo>
                  <a:pt x="3772602" y="859490"/>
                  <a:pt x="3746936" y="829743"/>
                  <a:pt x="3731881" y="791471"/>
                </a:cubicBezTo>
                <a:cubicBezTo>
                  <a:pt x="3716827" y="753199"/>
                  <a:pt x="3709299" y="698874"/>
                  <a:pt x="3709299" y="628497"/>
                </a:cubicBezTo>
                <a:lnTo>
                  <a:pt x="3709299" y="423351"/>
                </a:lnTo>
                <a:cubicBezTo>
                  <a:pt x="3709299" y="362043"/>
                  <a:pt x="3715466" y="315790"/>
                  <a:pt x="3727801" y="284592"/>
                </a:cubicBezTo>
                <a:cubicBezTo>
                  <a:pt x="3740134" y="253394"/>
                  <a:pt x="3766435" y="225552"/>
                  <a:pt x="3806702" y="201065"/>
                </a:cubicBezTo>
                <a:cubicBezTo>
                  <a:pt x="3846970" y="176578"/>
                  <a:pt x="3895943" y="164335"/>
                  <a:pt x="3953624" y="164335"/>
                </a:cubicBezTo>
                <a:close/>
                <a:moveTo>
                  <a:pt x="2973116" y="164335"/>
                </a:moveTo>
                <a:cubicBezTo>
                  <a:pt x="3000686" y="164335"/>
                  <a:pt x="3025808" y="169969"/>
                  <a:pt x="3048481" y="181237"/>
                </a:cubicBezTo>
                <a:cubicBezTo>
                  <a:pt x="3071154" y="192506"/>
                  <a:pt x="3091378" y="209409"/>
                  <a:pt x="3109154" y="231946"/>
                </a:cubicBezTo>
                <a:lnTo>
                  <a:pt x="3124935" y="177394"/>
                </a:lnTo>
                <a:lnTo>
                  <a:pt x="3329536" y="177394"/>
                </a:lnTo>
                <a:lnTo>
                  <a:pt x="3329536" y="733518"/>
                </a:lnTo>
                <a:cubicBezTo>
                  <a:pt x="3329536" y="808612"/>
                  <a:pt x="3327813" y="857132"/>
                  <a:pt x="3324366" y="879079"/>
                </a:cubicBezTo>
                <a:cubicBezTo>
                  <a:pt x="3320920" y="901027"/>
                  <a:pt x="3308676" y="924244"/>
                  <a:pt x="3287636" y="948731"/>
                </a:cubicBezTo>
                <a:cubicBezTo>
                  <a:pt x="3277116" y="960974"/>
                  <a:pt x="3264532" y="971767"/>
                  <a:pt x="3249886" y="981108"/>
                </a:cubicBezTo>
                <a:lnTo>
                  <a:pt x="3241198" y="985210"/>
                </a:lnTo>
                <a:lnTo>
                  <a:pt x="13058774" y="985210"/>
                </a:lnTo>
                <a:lnTo>
                  <a:pt x="13058774" y="1042360"/>
                </a:lnTo>
                <a:lnTo>
                  <a:pt x="0" y="1042360"/>
                </a:lnTo>
                <a:lnTo>
                  <a:pt x="0" y="985210"/>
                </a:lnTo>
                <a:lnTo>
                  <a:pt x="2885213" y="985210"/>
                </a:lnTo>
                <a:lnTo>
                  <a:pt x="2861326" y="966331"/>
                </a:lnTo>
                <a:cubicBezTo>
                  <a:pt x="2837180" y="939905"/>
                  <a:pt x="2824563" y="900573"/>
                  <a:pt x="2823474" y="848335"/>
                </a:cubicBezTo>
                <a:lnTo>
                  <a:pt x="3036782" y="848335"/>
                </a:lnTo>
                <a:cubicBezTo>
                  <a:pt x="3036782" y="880258"/>
                  <a:pt x="3048390" y="896220"/>
                  <a:pt x="3071607" y="896220"/>
                </a:cubicBezTo>
                <a:cubicBezTo>
                  <a:pt x="3088294" y="896220"/>
                  <a:pt x="3099359" y="891317"/>
                  <a:pt x="3104801" y="881511"/>
                </a:cubicBezTo>
                <a:cubicBezTo>
                  <a:pt x="3110243" y="871705"/>
                  <a:pt x="3112963" y="851189"/>
                  <a:pt x="3112963" y="819962"/>
                </a:cubicBezTo>
                <a:lnTo>
                  <a:pt x="3112963" y="765487"/>
                </a:lnTo>
                <a:cubicBezTo>
                  <a:pt x="3094099" y="782583"/>
                  <a:pt x="3074237" y="795495"/>
                  <a:pt x="3053378" y="804224"/>
                </a:cubicBezTo>
                <a:cubicBezTo>
                  <a:pt x="3032520" y="812953"/>
                  <a:pt x="3010662" y="817318"/>
                  <a:pt x="2987807" y="817318"/>
                </a:cubicBezTo>
                <a:cubicBezTo>
                  <a:pt x="2948267" y="817318"/>
                  <a:pt x="2915707" y="809337"/>
                  <a:pt x="2890132" y="793375"/>
                </a:cubicBezTo>
                <a:cubicBezTo>
                  <a:pt x="2864557" y="777413"/>
                  <a:pt x="2847054" y="756464"/>
                  <a:pt x="2837621" y="730526"/>
                </a:cubicBezTo>
                <a:cubicBezTo>
                  <a:pt x="2828190" y="704588"/>
                  <a:pt x="2823474" y="667676"/>
                  <a:pt x="2823474" y="619790"/>
                </a:cubicBezTo>
                <a:lnTo>
                  <a:pt x="2823474" y="357509"/>
                </a:lnTo>
                <a:cubicBezTo>
                  <a:pt x="2823474" y="288946"/>
                  <a:pt x="2835807" y="239609"/>
                  <a:pt x="2860477" y="209499"/>
                </a:cubicBezTo>
                <a:cubicBezTo>
                  <a:pt x="2885145" y="179389"/>
                  <a:pt x="2922692" y="164335"/>
                  <a:pt x="2973116" y="164335"/>
                </a:cubicBezTo>
                <a:close/>
                <a:moveTo>
                  <a:pt x="2495210" y="164335"/>
                </a:moveTo>
                <a:cubicBezTo>
                  <a:pt x="2556881" y="164335"/>
                  <a:pt x="2607759" y="176034"/>
                  <a:pt x="2647845" y="199432"/>
                </a:cubicBezTo>
                <a:cubicBezTo>
                  <a:pt x="2687930" y="222831"/>
                  <a:pt x="2716046" y="253848"/>
                  <a:pt x="2732189" y="292483"/>
                </a:cubicBezTo>
                <a:cubicBezTo>
                  <a:pt x="2748332" y="331117"/>
                  <a:pt x="2756404" y="385442"/>
                  <a:pt x="2756404" y="455456"/>
                </a:cubicBezTo>
                <a:lnTo>
                  <a:pt x="2756404" y="551227"/>
                </a:lnTo>
                <a:lnTo>
                  <a:pt x="2471811" y="551227"/>
                </a:lnTo>
                <a:lnTo>
                  <a:pt x="2471811" y="707399"/>
                </a:lnTo>
                <a:cubicBezTo>
                  <a:pt x="2471811" y="740048"/>
                  <a:pt x="2474170" y="761089"/>
                  <a:pt x="2478886" y="770521"/>
                </a:cubicBezTo>
                <a:cubicBezTo>
                  <a:pt x="2483602" y="779953"/>
                  <a:pt x="2492671" y="784669"/>
                  <a:pt x="2506093" y="784669"/>
                </a:cubicBezTo>
                <a:cubicBezTo>
                  <a:pt x="2522780" y="784669"/>
                  <a:pt x="2533936" y="778411"/>
                  <a:pt x="2539558" y="765896"/>
                </a:cubicBezTo>
                <a:cubicBezTo>
                  <a:pt x="2545182" y="753380"/>
                  <a:pt x="2547993" y="729165"/>
                  <a:pt x="2547993" y="693251"/>
                </a:cubicBezTo>
                <a:lnTo>
                  <a:pt x="2547993" y="598024"/>
                </a:lnTo>
                <a:lnTo>
                  <a:pt x="2756404" y="598024"/>
                </a:lnTo>
                <a:lnTo>
                  <a:pt x="2756404" y="651351"/>
                </a:lnTo>
                <a:cubicBezTo>
                  <a:pt x="2756404" y="695972"/>
                  <a:pt x="2753592" y="730254"/>
                  <a:pt x="2747969" y="754196"/>
                </a:cubicBezTo>
                <a:cubicBezTo>
                  <a:pt x="2742346" y="778139"/>
                  <a:pt x="2729196" y="803714"/>
                  <a:pt x="2708519" y="830922"/>
                </a:cubicBezTo>
                <a:cubicBezTo>
                  <a:pt x="2687841" y="858129"/>
                  <a:pt x="2661630" y="878535"/>
                  <a:pt x="2629888" y="892139"/>
                </a:cubicBezTo>
                <a:cubicBezTo>
                  <a:pt x="2598145" y="905743"/>
                  <a:pt x="2558332" y="912545"/>
                  <a:pt x="2510446" y="912545"/>
                </a:cubicBezTo>
                <a:cubicBezTo>
                  <a:pt x="2464012" y="912545"/>
                  <a:pt x="2423019" y="905834"/>
                  <a:pt x="2387468" y="892411"/>
                </a:cubicBezTo>
                <a:cubicBezTo>
                  <a:pt x="2351917" y="878989"/>
                  <a:pt x="2324256" y="860578"/>
                  <a:pt x="2304484" y="837180"/>
                </a:cubicBezTo>
                <a:cubicBezTo>
                  <a:pt x="2284714" y="813781"/>
                  <a:pt x="2271019" y="788024"/>
                  <a:pt x="2263401" y="759910"/>
                </a:cubicBezTo>
                <a:cubicBezTo>
                  <a:pt x="2255783" y="731795"/>
                  <a:pt x="2251974" y="690893"/>
                  <a:pt x="2251974" y="637203"/>
                </a:cubicBezTo>
                <a:lnTo>
                  <a:pt x="2251974" y="426616"/>
                </a:lnTo>
                <a:cubicBezTo>
                  <a:pt x="2251974" y="363494"/>
                  <a:pt x="2260499" y="313704"/>
                  <a:pt x="2277549" y="277246"/>
                </a:cubicBezTo>
                <a:cubicBezTo>
                  <a:pt x="2294599" y="240788"/>
                  <a:pt x="2322533" y="212855"/>
                  <a:pt x="2361349" y="193447"/>
                </a:cubicBezTo>
                <a:cubicBezTo>
                  <a:pt x="2400165" y="174039"/>
                  <a:pt x="2444785" y="164335"/>
                  <a:pt x="2495210" y="164335"/>
                </a:cubicBezTo>
                <a:close/>
                <a:moveTo>
                  <a:pt x="1591968" y="164335"/>
                </a:moveTo>
                <a:cubicBezTo>
                  <a:pt x="1666335" y="164335"/>
                  <a:pt x="1722383" y="177485"/>
                  <a:pt x="1760111" y="203786"/>
                </a:cubicBezTo>
                <a:cubicBezTo>
                  <a:pt x="1797839" y="230086"/>
                  <a:pt x="1820512" y="262373"/>
                  <a:pt x="1828130" y="300645"/>
                </a:cubicBezTo>
                <a:cubicBezTo>
                  <a:pt x="1835748" y="338917"/>
                  <a:pt x="1839557" y="417728"/>
                  <a:pt x="1839557" y="537079"/>
                </a:cubicBezTo>
                <a:lnTo>
                  <a:pt x="1839557" y="899485"/>
                </a:lnTo>
                <a:lnTo>
                  <a:pt x="1625705" y="899485"/>
                </a:lnTo>
                <a:lnTo>
                  <a:pt x="1625705" y="835139"/>
                </a:lnTo>
                <a:cubicBezTo>
                  <a:pt x="1612283" y="860941"/>
                  <a:pt x="1594960" y="880292"/>
                  <a:pt x="1573739" y="893193"/>
                </a:cubicBezTo>
                <a:cubicBezTo>
                  <a:pt x="1552517" y="906094"/>
                  <a:pt x="1527214" y="912545"/>
                  <a:pt x="1497829" y="912545"/>
                </a:cubicBezTo>
                <a:cubicBezTo>
                  <a:pt x="1459376" y="912545"/>
                  <a:pt x="1424097" y="901752"/>
                  <a:pt x="1391991" y="880168"/>
                </a:cubicBezTo>
                <a:cubicBezTo>
                  <a:pt x="1359886" y="858583"/>
                  <a:pt x="1343834" y="811332"/>
                  <a:pt x="1343834" y="738416"/>
                </a:cubicBezTo>
                <a:lnTo>
                  <a:pt x="1343834" y="679103"/>
                </a:lnTo>
                <a:cubicBezTo>
                  <a:pt x="1343834" y="625051"/>
                  <a:pt x="1352359" y="588230"/>
                  <a:pt x="1369409" y="568640"/>
                </a:cubicBezTo>
                <a:cubicBezTo>
                  <a:pt x="1386459" y="549051"/>
                  <a:pt x="1428722" y="526196"/>
                  <a:pt x="1496197" y="500077"/>
                </a:cubicBezTo>
                <a:cubicBezTo>
                  <a:pt x="1568388" y="471781"/>
                  <a:pt x="1607023" y="452736"/>
                  <a:pt x="1612102" y="442941"/>
                </a:cubicBezTo>
                <a:cubicBezTo>
                  <a:pt x="1617180" y="433146"/>
                  <a:pt x="1619719" y="413194"/>
                  <a:pt x="1619719" y="383084"/>
                </a:cubicBezTo>
                <a:cubicBezTo>
                  <a:pt x="1619719" y="345356"/>
                  <a:pt x="1616908" y="320779"/>
                  <a:pt x="1611285" y="309351"/>
                </a:cubicBezTo>
                <a:cubicBezTo>
                  <a:pt x="1605662" y="297924"/>
                  <a:pt x="1596321" y="292211"/>
                  <a:pt x="1583261" y="292211"/>
                </a:cubicBezTo>
                <a:cubicBezTo>
                  <a:pt x="1568388" y="292211"/>
                  <a:pt x="1559137" y="297017"/>
                  <a:pt x="1555510" y="306631"/>
                </a:cubicBezTo>
                <a:cubicBezTo>
                  <a:pt x="1551882" y="316244"/>
                  <a:pt x="1550068" y="341184"/>
                  <a:pt x="1550068" y="381452"/>
                </a:cubicBezTo>
                <a:lnTo>
                  <a:pt x="1550068" y="457089"/>
                </a:lnTo>
                <a:lnTo>
                  <a:pt x="1343834" y="457089"/>
                </a:lnTo>
                <a:lnTo>
                  <a:pt x="1343834" y="408659"/>
                </a:lnTo>
                <a:cubicBezTo>
                  <a:pt x="1343834" y="352793"/>
                  <a:pt x="1350273" y="309714"/>
                  <a:pt x="1363152" y="279423"/>
                </a:cubicBezTo>
                <a:cubicBezTo>
                  <a:pt x="1376030" y="249132"/>
                  <a:pt x="1401877" y="222378"/>
                  <a:pt x="1440693" y="199160"/>
                </a:cubicBezTo>
                <a:cubicBezTo>
                  <a:pt x="1479510" y="175943"/>
                  <a:pt x="1529934" y="164335"/>
                  <a:pt x="1591968" y="164335"/>
                </a:cubicBezTo>
                <a:close/>
                <a:moveTo>
                  <a:pt x="1303469" y="164335"/>
                </a:moveTo>
                <a:lnTo>
                  <a:pt x="1303469" y="418454"/>
                </a:lnTo>
                <a:cubicBezTo>
                  <a:pt x="1263202" y="418454"/>
                  <a:pt x="1233636" y="423895"/>
                  <a:pt x="1214772" y="434779"/>
                </a:cubicBezTo>
                <a:cubicBezTo>
                  <a:pt x="1195908" y="445662"/>
                  <a:pt x="1184300" y="460807"/>
                  <a:pt x="1179946" y="480215"/>
                </a:cubicBezTo>
                <a:cubicBezTo>
                  <a:pt x="1175593" y="499623"/>
                  <a:pt x="1173417" y="544335"/>
                  <a:pt x="1173417" y="614349"/>
                </a:cubicBezTo>
                <a:lnTo>
                  <a:pt x="1173417" y="899485"/>
                </a:lnTo>
                <a:lnTo>
                  <a:pt x="953579" y="899485"/>
                </a:lnTo>
                <a:lnTo>
                  <a:pt x="953579" y="177394"/>
                </a:lnTo>
                <a:lnTo>
                  <a:pt x="1173417" y="177394"/>
                </a:lnTo>
                <a:lnTo>
                  <a:pt x="1164710" y="272349"/>
                </a:lnTo>
                <a:cubicBezTo>
                  <a:pt x="1196633" y="204341"/>
                  <a:pt x="1242887" y="168336"/>
                  <a:pt x="1303469" y="164335"/>
                </a:cubicBezTo>
                <a:close/>
                <a:moveTo>
                  <a:pt x="10785280" y="81079"/>
                </a:moveTo>
                <a:lnTo>
                  <a:pt x="11005662" y="81079"/>
                </a:lnTo>
                <a:lnTo>
                  <a:pt x="11005662" y="194807"/>
                </a:lnTo>
                <a:lnTo>
                  <a:pt x="11064975" y="194807"/>
                </a:lnTo>
                <a:lnTo>
                  <a:pt x="11064975" y="309079"/>
                </a:lnTo>
                <a:lnTo>
                  <a:pt x="11005662" y="309079"/>
                </a:lnTo>
                <a:lnTo>
                  <a:pt x="11005662" y="695428"/>
                </a:lnTo>
                <a:cubicBezTo>
                  <a:pt x="11005662" y="742950"/>
                  <a:pt x="11008111" y="769433"/>
                  <a:pt x="11013008" y="774874"/>
                </a:cubicBezTo>
                <a:cubicBezTo>
                  <a:pt x="11017906" y="780316"/>
                  <a:pt x="11038311" y="783036"/>
                  <a:pt x="11074225" y="783036"/>
                </a:cubicBezTo>
                <a:lnTo>
                  <a:pt x="11074225" y="899485"/>
                </a:lnTo>
                <a:lnTo>
                  <a:pt x="10985528" y="899485"/>
                </a:lnTo>
                <a:cubicBezTo>
                  <a:pt x="10935466" y="899485"/>
                  <a:pt x="10899734" y="897399"/>
                  <a:pt x="10878330" y="893227"/>
                </a:cubicBezTo>
                <a:cubicBezTo>
                  <a:pt x="10856927" y="889055"/>
                  <a:pt x="10838063" y="879442"/>
                  <a:pt x="10821738" y="864387"/>
                </a:cubicBezTo>
                <a:cubicBezTo>
                  <a:pt x="10805414" y="849332"/>
                  <a:pt x="10795256" y="832101"/>
                  <a:pt x="10791266" y="812693"/>
                </a:cubicBezTo>
                <a:cubicBezTo>
                  <a:pt x="10787275" y="793285"/>
                  <a:pt x="10785280" y="747666"/>
                  <a:pt x="10785280" y="675838"/>
                </a:cubicBezTo>
                <a:lnTo>
                  <a:pt x="10785280" y="309079"/>
                </a:lnTo>
                <a:lnTo>
                  <a:pt x="10737939" y="309079"/>
                </a:lnTo>
                <a:lnTo>
                  <a:pt x="10737939" y="194807"/>
                </a:lnTo>
                <a:lnTo>
                  <a:pt x="10785280" y="194807"/>
                </a:lnTo>
                <a:close/>
                <a:moveTo>
                  <a:pt x="1927031" y="81079"/>
                </a:moveTo>
                <a:lnTo>
                  <a:pt x="2147413" y="81079"/>
                </a:lnTo>
                <a:lnTo>
                  <a:pt x="2147413" y="194807"/>
                </a:lnTo>
                <a:lnTo>
                  <a:pt x="2206726" y="194807"/>
                </a:lnTo>
                <a:lnTo>
                  <a:pt x="2206726" y="309079"/>
                </a:lnTo>
                <a:lnTo>
                  <a:pt x="2147413" y="309079"/>
                </a:lnTo>
                <a:lnTo>
                  <a:pt x="2147413" y="695428"/>
                </a:lnTo>
                <a:cubicBezTo>
                  <a:pt x="2147413" y="742950"/>
                  <a:pt x="2149862" y="769433"/>
                  <a:pt x="2154759" y="774874"/>
                </a:cubicBezTo>
                <a:cubicBezTo>
                  <a:pt x="2159656" y="780316"/>
                  <a:pt x="2180062" y="783036"/>
                  <a:pt x="2215976" y="783036"/>
                </a:cubicBezTo>
                <a:lnTo>
                  <a:pt x="2215976" y="899485"/>
                </a:lnTo>
                <a:lnTo>
                  <a:pt x="2127279" y="899485"/>
                </a:lnTo>
                <a:cubicBezTo>
                  <a:pt x="2077217" y="899485"/>
                  <a:pt x="2041485" y="897399"/>
                  <a:pt x="2020081" y="893227"/>
                </a:cubicBezTo>
                <a:cubicBezTo>
                  <a:pt x="1998678" y="889055"/>
                  <a:pt x="1979814" y="879442"/>
                  <a:pt x="1963489" y="864387"/>
                </a:cubicBezTo>
                <a:cubicBezTo>
                  <a:pt x="1947165" y="849332"/>
                  <a:pt x="1937007" y="832101"/>
                  <a:pt x="1933016" y="812693"/>
                </a:cubicBezTo>
                <a:cubicBezTo>
                  <a:pt x="1929026" y="793285"/>
                  <a:pt x="1927031" y="747666"/>
                  <a:pt x="1927031" y="675838"/>
                </a:cubicBezTo>
                <a:lnTo>
                  <a:pt x="1927031" y="309079"/>
                </a:lnTo>
                <a:lnTo>
                  <a:pt x="1879690" y="309079"/>
                </a:lnTo>
                <a:lnTo>
                  <a:pt x="1879690" y="194807"/>
                </a:lnTo>
                <a:lnTo>
                  <a:pt x="1927031" y="194807"/>
                </a:lnTo>
                <a:close/>
                <a:moveTo>
                  <a:pt x="622106" y="81079"/>
                </a:moveTo>
                <a:lnTo>
                  <a:pt x="842488" y="81079"/>
                </a:lnTo>
                <a:lnTo>
                  <a:pt x="842488" y="194807"/>
                </a:lnTo>
                <a:lnTo>
                  <a:pt x="901801" y="194807"/>
                </a:lnTo>
                <a:lnTo>
                  <a:pt x="901801" y="309079"/>
                </a:lnTo>
                <a:lnTo>
                  <a:pt x="842488" y="309079"/>
                </a:lnTo>
                <a:lnTo>
                  <a:pt x="842488" y="695428"/>
                </a:lnTo>
                <a:cubicBezTo>
                  <a:pt x="842488" y="742950"/>
                  <a:pt x="844936" y="769433"/>
                  <a:pt x="849834" y="774874"/>
                </a:cubicBezTo>
                <a:cubicBezTo>
                  <a:pt x="854731" y="780316"/>
                  <a:pt x="875137" y="783036"/>
                  <a:pt x="911051" y="783036"/>
                </a:cubicBezTo>
                <a:lnTo>
                  <a:pt x="911051" y="899485"/>
                </a:lnTo>
                <a:lnTo>
                  <a:pt x="822354" y="899485"/>
                </a:lnTo>
                <a:cubicBezTo>
                  <a:pt x="772292" y="899485"/>
                  <a:pt x="736559" y="897399"/>
                  <a:pt x="715156" y="893227"/>
                </a:cubicBezTo>
                <a:cubicBezTo>
                  <a:pt x="693753" y="889055"/>
                  <a:pt x="674889" y="879442"/>
                  <a:pt x="658564" y="864387"/>
                </a:cubicBezTo>
                <a:cubicBezTo>
                  <a:pt x="642239" y="849332"/>
                  <a:pt x="632082" y="832101"/>
                  <a:pt x="628092" y="812693"/>
                </a:cubicBezTo>
                <a:cubicBezTo>
                  <a:pt x="624101" y="793285"/>
                  <a:pt x="622106" y="747666"/>
                  <a:pt x="622106" y="675838"/>
                </a:cubicBezTo>
                <a:lnTo>
                  <a:pt x="622106" y="309079"/>
                </a:lnTo>
                <a:lnTo>
                  <a:pt x="574765" y="309079"/>
                </a:lnTo>
                <a:lnTo>
                  <a:pt x="574765" y="194807"/>
                </a:lnTo>
                <a:lnTo>
                  <a:pt x="622106" y="194807"/>
                </a:lnTo>
                <a:close/>
                <a:moveTo>
                  <a:pt x="11116753" y="18502"/>
                </a:moveTo>
                <a:lnTo>
                  <a:pt x="11343121" y="18502"/>
                </a:lnTo>
                <a:lnTo>
                  <a:pt x="11343121" y="133318"/>
                </a:lnTo>
                <a:lnTo>
                  <a:pt x="11116753" y="133318"/>
                </a:lnTo>
                <a:close/>
                <a:moveTo>
                  <a:pt x="9911092" y="18502"/>
                </a:moveTo>
                <a:lnTo>
                  <a:pt x="10130929" y="18502"/>
                </a:lnTo>
                <a:lnTo>
                  <a:pt x="10130929" y="899485"/>
                </a:lnTo>
                <a:lnTo>
                  <a:pt x="9911092" y="899485"/>
                </a:lnTo>
                <a:lnTo>
                  <a:pt x="9911092" y="847110"/>
                </a:lnTo>
                <a:cubicBezTo>
                  <a:pt x="9890051" y="868922"/>
                  <a:pt x="9867922" y="885280"/>
                  <a:pt x="9844705" y="896186"/>
                </a:cubicBezTo>
                <a:cubicBezTo>
                  <a:pt x="9821488" y="907092"/>
                  <a:pt x="9797182" y="912545"/>
                  <a:pt x="9771789" y="912545"/>
                </a:cubicBezTo>
                <a:cubicBezTo>
                  <a:pt x="9737688" y="912545"/>
                  <a:pt x="9708122" y="903566"/>
                  <a:pt x="9683091" y="885609"/>
                </a:cubicBezTo>
                <a:cubicBezTo>
                  <a:pt x="9658060" y="867652"/>
                  <a:pt x="9642008" y="846884"/>
                  <a:pt x="9634934" y="823304"/>
                </a:cubicBezTo>
                <a:cubicBezTo>
                  <a:pt x="9627860" y="799724"/>
                  <a:pt x="9624323" y="761270"/>
                  <a:pt x="9624323" y="707943"/>
                </a:cubicBezTo>
                <a:lnTo>
                  <a:pt x="9624323" y="370024"/>
                </a:lnTo>
                <a:cubicBezTo>
                  <a:pt x="9624323" y="314521"/>
                  <a:pt x="9627860" y="275160"/>
                  <a:pt x="9634934" y="251943"/>
                </a:cubicBezTo>
                <a:cubicBezTo>
                  <a:pt x="9642008" y="228726"/>
                  <a:pt x="9658242" y="208320"/>
                  <a:pt x="9683635" y="190726"/>
                </a:cubicBezTo>
                <a:cubicBezTo>
                  <a:pt x="9709030" y="173132"/>
                  <a:pt x="9739321" y="164335"/>
                  <a:pt x="9774509" y="164335"/>
                </a:cubicBezTo>
                <a:cubicBezTo>
                  <a:pt x="9801717" y="164335"/>
                  <a:pt x="9826657" y="169243"/>
                  <a:pt x="9849330" y="179061"/>
                </a:cubicBezTo>
                <a:cubicBezTo>
                  <a:pt x="9872003" y="188878"/>
                  <a:pt x="9892591" y="203604"/>
                  <a:pt x="9911092" y="223239"/>
                </a:cubicBezTo>
                <a:close/>
                <a:moveTo>
                  <a:pt x="4474833" y="18502"/>
                </a:moveTo>
                <a:lnTo>
                  <a:pt x="4636991" y="18502"/>
                </a:lnTo>
                <a:cubicBezTo>
                  <a:pt x="4745096" y="18502"/>
                  <a:pt x="4818285" y="22673"/>
                  <a:pt x="4856557" y="31017"/>
                </a:cubicBezTo>
                <a:cubicBezTo>
                  <a:pt x="4894829" y="39361"/>
                  <a:pt x="4926027" y="60673"/>
                  <a:pt x="4950151" y="94955"/>
                </a:cubicBezTo>
                <a:cubicBezTo>
                  <a:pt x="4974275" y="129237"/>
                  <a:pt x="4986337" y="183924"/>
                  <a:pt x="4986337" y="259017"/>
                </a:cubicBezTo>
                <a:cubicBezTo>
                  <a:pt x="4986337" y="327580"/>
                  <a:pt x="4977812" y="373652"/>
                  <a:pt x="4960762" y="397232"/>
                </a:cubicBezTo>
                <a:cubicBezTo>
                  <a:pt x="4943712" y="420812"/>
                  <a:pt x="4910156" y="434960"/>
                  <a:pt x="4860094" y="439676"/>
                </a:cubicBezTo>
                <a:cubicBezTo>
                  <a:pt x="4905440" y="450922"/>
                  <a:pt x="4935912" y="465977"/>
                  <a:pt x="4951511" y="484841"/>
                </a:cubicBezTo>
                <a:cubicBezTo>
                  <a:pt x="4967111" y="503705"/>
                  <a:pt x="4976814" y="521027"/>
                  <a:pt x="4980624" y="536807"/>
                </a:cubicBezTo>
                <a:cubicBezTo>
                  <a:pt x="4984432" y="552588"/>
                  <a:pt x="4986337" y="596029"/>
                  <a:pt x="4986337" y="667132"/>
                </a:cubicBezTo>
                <a:lnTo>
                  <a:pt x="4986337" y="899485"/>
                </a:lnTo>
                <a:lnTo>
                  <a:pt x="4773574" y="899485"/>
                </a:lnTo>
                <a:lnTo>
                  <a:pt x="4773574" y="606731"/>
                </a:lnTo>
                <a:cubicBezTo>
                  <a:pt x="4773574" y="559571"/>
                  <a:pt x="4769855" y="530368"/>
                  <a:pt x="4762419" y="519122"/>
                </a:cubicBezTo>
                <a:cubicBezTo>
                  <a:pt x="4754982" y="507876"/>
                  <a:pt x="4735483" y="502253"/>
                  <a:pt x="4703922" y="502253"/>
                </a:cubicBezTo>
                <a:lnTo>
                  <a:pt x="4703922" y="899485"/>
                </a:lnTo>
                <a:lnTo>
                  <a:pt x="4474833" y="899485"/>
                </a:lnTo>
                <a:close/>
                <a:moveTo>
                  <a:pt x="3411028" y="18502"/>
                </a:moveTo>
                <a:lnTo>
                  <a:pt x="3637397" y="18502"/>
                </a:lnTo>
                <a:lnTo>
                  <a:pt x="3637397" y="133318"/>
                </a:lnTo>
                <a:lnTo>
                  <a:pt x="3411028" y="133318"/>
                </a:lnTo>
                <a:close/>
                <a:moveTo>
                  <a:pt x="275341" y="0"/>
                </a:moveTo>
                <a:cubicBezTo>
                  <a:pt x="334835" y="0"/>
                  <a:pt x="385532" y="9614"/>
                  <a:pt x="427432" y="28841"/>
                </a:cubicBezTo>
                <a:cubicBezTo>
                  <a:pt x="469332" y="48067"/>
                  <a:pt x="497083" y="72282"/>
                  <a:pt x="510687" y="101485"/>
                </a:cubicBezTo>
                <a:cubicBezTo>
                  <a:pt x="524291" y="130688"/>
                  <a:pt x="531093" y="180296"/>
                  <a:pt x="531093" y="250311"/>
                </a:cubicBezTo>
                <a:lnTo>
                  <a:pt x="531093" y="285136"/>
                </a:lnTo>
                <a:lnTo>
                  <a:pt x="318329" y="285136"/>
                </a:lnTo>
                <a:lnTo>
                  <a:pt x="318329" y="219838"/>
                </a:lnTo>
                <a:cubicBezTo>
                  <a:pt x="318329" y="189366"/>
                  <a:pt x="315608" y="169957"/>
                  <a:pt x="310167" y="161614"/>
                </a:cubicBezTo>
                <a:cubicBezTo>
                  <a:pt x="304725" y="153270"/>
                  <a:pt x="295656" y="149098"/>
                  <a:pt x="282959" y="149098"/>
                </a:cubicBezTo>
                <a:cubicBezTo>
                  <a:pt x="269174" y="149098"/>
                  <a:pt x="258744" y="154725"/>
                  <a:pt x="251671" y="165980"/>
                </a:cubicBezTo>
                <a:cubicBezTo>
                  <a:pt x="244596" y="177234"/>
                  <a:pt x="241059" y="194297"/>
                  <a:pt x="241059" y="217168"/>
                </a:cubicBezTo>
                <a:cubicBezTo>
                  <a:pt x="241059" y="246570"/>
                  <a:pt x="245036" y="268713"/>
                  <a:pt x="252988" y="283598"/>
                </a:cubicBezTo>
                <a:cubicBezTo>
                  <a:pt x="260584" y="298482"/>
                  <a:pt x="282163" y="316437"/>
                  <a:pt x="317725" y="337460"/>
                </a:cubicBezTo>
                <a:cubicBezTo>
                  <a:pt x="419703" y="397986"/>
                  <a:pt x="483933" y="447657"/>
                  <a:pt x="510415" y="486473"/>
                </a:cubicBezTo>
                <a:cubicBezTo>
                  <a:pt x="536897" y="525289"/>
                  <a:pt x="550138" y="587867"/>
                  <a:pt x="550138" y="674206"/>
                </a:cubicBezTo>
                <a:cubicBezTo>
                  <a:pt x="550138" y="736965"/>
                  <a:pt x="542792" y="783218"/>
                  <a:pt x="528100" y="812965"/>
                </a:cubicBezTo>
                <a:cubicBezTo>
                  <a:pt x="513408" y="842712"/>
                  <a:pt x="485021" y="867652"/>
                  <a:pt x="442940" y="887786"/>
                </a:cubicBezTo>
                <a:cubicBezTo>
                  <a:pt x="400859" y="907919"/>
                  <a:pt x="351885" y="917986"/>
                  <a:pt x="296019" y="917986"/>
                </a:cubicBezTo>
                <a:cubicBezTo>
                  <a:pt x="234711" y="917986"/>
                  <a:pt x="182382" y="906378"/>
                  <a:pt x="139031" y="883160"/>
                </a:cubicBezTo>
                <a:cubicBezTo>
                  <a:pt x="95680" y="859943"/>
                  <a:pt x="67293" y="830378"/>
                  <a:pt x="53871" y="794464"/>
                </a:cubicBezTo>
                <a:cubicBezTo>
                  <a:pt x="40448" y="758549"/>
                  <a:pt x="33737" y="707580"/>
                  <a:pt x="33737" y="641557"/>
                </a:cubicBezTo>
                <a:lnTo>
                  <a:pt x="33737" y="583876"/>
                </a:lnTo>
                <a:lnTo>
                  <a:pt x="246501" y="583876"/>
                </a:lnTo>
                <a:lnTo>
                  <a:pt x="246501" y="691075"/>
                </a:lnTo>
                <a:cubicBezTo>
                  <a:pt x="246501" y="724086"/>
                  <a:pt x="249494" y="745308"/>
                  <a:pt x="255479" y="754740"/>
                </a:cubicBezTo>
                <a:cubicBezTo>
                  <a:pt x="261465" y="764172"/>
                  <a:pt x="272076" y="768888"/>
                  <a:pt x="287312" y="768888"/>
                </a:cubicBezTo>
                <a:cubicBezTo>
                  <a:pt x="302549" y="768888"/>
                  <a:pt x="313885" y="762903"/>
                  <a:pt x="321322" y="750931"/>
                </a:cubicBezTo>
                <a:cubicBezTo>
                  <a:pt x="328759" y="738960"/>
                  <a:pt x="332477" y="721184"/>
                  <a:pt x="332477" y="697604"/>
                </a:cubicBezTo>
                <a:cubicBezTo>
                  <a:pt x="332477" y="645728"/>
                  <a:pt x="325403" y="611810"/>
                  <a:pt x="311255" y="595848"/>
                </a:cubicBezTo>
                <a:cubicBezTo>
                  <a:pt x="296744" y="579886"/>
                  <a:pt x="261012" y="553222"/>
                  <a:pt x="204057" y="515857"/>
                </a:cubicBezTo>
                <a:cubicBezTo>
                  <a:pt x="147102" y="478129"/>
                  <a:pt x="109374" y="450740"/>
                  <a:pt x="90873" y="433690"/>
                </a:cubicBezTo>
                <a:cubicBezTo>
                  <a:pt x="72372" y="416640"/>
                  <a:pt x="57045" y="393060"/>
                  <a:pt x="44892" y="362950"/>
                </a:cubicBezTo>
                <a:cubicBezTo>
                  <a:pt x="32740" y="332841"/>
                  <a:pt x="26663" y="294387"/>
                  <a:pt x="26663" y="247590"/>
                </a:cubicBezTo>
                <a:cubicBezTo>
                  <a:pt x="26663" y="180115"/>
                  <a:pt x="35279" y="130778"/>
                  <a:pt x="52510" y="99580"/>
                </a:cubicBezTo>
                <a:cubicBezTo>
                  <a:pt x="69742" y="68382"/>
                  <a:pt x="97585" y="43986"/>
                  <a:pt x="136038" y="26392"/>
                </a:cubicBezTo>
                <a:cubicBezTo>
                  <a:pt x="174491" y="8798"/>
                  <a:pt x="220926" y="0"/>
                  <a:pt x="275341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93790" y="4650377"/>
            <a:ext cx="4158615" cy="1269053"/>
          </a:xfrm>
          <a:prstGeom prst="rect">
            <a:avLst/>
          </a:prstGeom>
          <a:noFill/>
          <a:ln/>
          <a:effectLst>
            <a:outerShdw blurRad="50800" dist="50800" dir="5400000" sx="81000" sy="81000" algn="ctr" rotWithShape="0">
              <a:srgbClr val="6FCAEA"/>
            </a:outerShdw>
          </a:effectLst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96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9600" dirty="0">
              <a:latin typeface="Impact" panose="020B080603090205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455360" y="55651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30" y="605551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4650377"/>
            <a:ext cx="4158615" cy="1269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96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9600" dirty="0">
              <a:latin typeface="Impact" panose="020B080603090205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897463" y="55651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235833" y="605551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35" y="4650377"/>
            <a:ext cx="4158615" cy="12690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96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9600" dirty="0">
              <a:latin typeface="Impact" panose="020B080603090205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35E9A49-2048-2367-DBEA-0368C4396B1A}"/>
              </a:ext>
            </a:extLst>
          </p:cNvPr>
          <p:cNvSpPr/>
          <p:nvPr/>
        </p:nvSpPr>
        <p:spPr>
          <a:xfrm>
            <a:off x="284339" y="456257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0339566" y="55651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677935" y="6055519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  <p:pic>
        <p:nvPicPr>
          <p:cNvPr id="20" name="Picture 19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0CF2FCC3-C795-FCE9-59BB-22F79DB076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5406" t="27670" r="41222" b="4861"/>
          <a:stretch>
            <a:fillRect/>
          </a:stretch>
        </p:blipFill>
        <p:spPr>
          <a:xfrm>
            <a:off x="1603687" y="961702"/>
            <a:ext cx="7922168" cy="1269053"/>
          </a:xfrm>
          <a:custGeom>
            <a:avLst/>
            <a:gdLst>
              <a:gd name="connsiteX0" fmla="*/ 0 w 7922168"/>
              <a:gd name="connsiteY0" fmla="*/ 1199474 h 1269053"/>
              <a:gd name="connsiteX1" fmla="*/ 1978819 w 7922168"/>
              <a:gd name="connsiteY1" fmla="*/ 1199474 h 1269053"/>
              <a:gd name="connsiteX2" fmla="*/ 3957639 w 7922168"/>
              <a:gd name="connsiteY2" fmla="*/ 1199474 h 1269053"/>
              <a:gd name="connsiteX3" fmla="*/ 5936456 w 7922168"/>
              <a:gd name="connsiteY3" fmla="*/ 1199474 h 1269053"/>
              <a:gd name="connsiteX4" fmla="*/ 7915275 w 7922168"/>
              <a:gd name="connsiteY4" fmla="*/ 1199474 h 1269053"/>
              <a:gd name="connsiteX5" fmla="*/ 7915275 w 7922168"/>
              <a:gd name="connsiteY5" fmla="*/ 1269053 h 1269053"/>
              <a:gd name="connsiteX6" fmla="*/ 5936456 w 7922168"/>
              <a:gd name="connsiteY6" fmla="*/ 1269053 h 1269053"/>
              <a:gd name="connsiteX7" fmla="*/ 3957639 w 7922168"/>
              <a:gd name="connsiteY7" fmla="*/ 1269053 h 1269053"/>
              <a:gd name="connsiteX8" fmla="*/ 1978819 w 7922168"/>
              <a:gd name="connsiteY8" fmla="*/ 1269053 h 1269053"/>
              <a:gd name="connsiteX9" fmla="*/ 0 w 7922168"/>
              <a:gd name="connsiteY9" fmla="*/ 1269053 h 1269053"/>
              <a:gd name="connsiteX10" fmla="*/ 1829270 w 7922168"/>
              <a:gd name="connsiteY10" fmla="*/ 677071 h 1269053"/>
              <a:gd name="connsiteX11" fmla="*/ 1768053 w 7922168"/>
              <a:gd name="connsiteY11" fmla="*/ 755908 h 1269053"/>
              <a:gd name="connsiteX12" fmla="*/ 1759619 w 7922168"/>
              <a:gd name="connsiteY12" fmla="*/ 847332 h 1269053"/>
              <a:gd name="connsiteX13" fmla="*/ 1766965 w 7922168"/>
              <a:gd name="connsiteY13" fmla="*/ 935444 h 1269053"/>
              <a:gd name="connsiteX14" fmla="*/ 1796077 w 7922168"/>
              <a:gd name="connsiteY14" fmla="*/ 955319 h 1269053"/>
              <a:gd name="connsiteX15" fmla="*/ 1823012 w 7922168"/>
              <a:gd name="connsiteY15" fmla="*/ 939750 h 1269053"/>
              <a:gd name="connsiteX16" fmla="*/ 1829270 w 7922168"/>
              <a:gd name="connsiteY16" fmla="*/ 857932 h 1269053"/>
              <a:gd name="connsiteX17" fmla="*/ 924395 w 7922168"/>
              <a:gd name="connsiteY17" fmla="*/ 677071 h 1269053"/>
              <a:gd name="connsiteX18" fmla="*/ 863178 w 7922168"/>
              <a:gd name="connsiteY18" fmla="*/ 755908 h 1269053"/>
              <a:gd name="connsiteX19" fmla="*/ 854744 w 7922168"/>
              <a:gd name="connsiteY19" fmla="*/ 847332 h 1269053"/>
              <a:gd name="connsiteX20" fmla="*/ 862090 w 7922168"/>
              <a:gd name="connsiteY20" fmla="*/ 935444 h 1269053"/>
              <a:gd name="connsiteX21" fmla="*/ 891202 w 7922168"/>
              <a:gd name="connsiteY21" fmla="*/ 955319 h 1269053"/>
              <a:gd name="connsiteX22" fmla="*/ 918137 w 7922168"/>
              <a:gd name="connsiteY22" fmla="*/ 939750 h 1269053"/>
              <a:gd name="connsiteX23" fmla="*/ 924395 w 7922168"/>
              <a:gd name="connsiteY23" fmla="*/ 857932 h 1269053"/>
              <a:gd name="connsiteX24" fmla="*/ 6887050 w 7922168"/>
              <a:gd name="connsiteY24" fmla="*/ 355760 h 1269053"/>
              <a:gd name="connsiteX25" fmla="*/ 6858754 w 7922168"/>
              <a:gd name="connsiteY25" fmla="*/ 372654 h 1269053"/>
              <a:gd name="connsiteX26" fmla="*/ 6853312 w 7922168"/>
              <a:gd name="connsiteY26" fmla="*/ 463747 h 1269053"/>
              <a:gd name="connsiteX27" fmla="*/ 6853312 w 7922168"/>
              <a:gd name="connsiteY27" fmla="*/ 528009 h 1269053"/>
              <a:gd name="connsiteX28" fmla="*/ 6917522 w 7922168"/>
              <a:gd name="connsiteY28" fmla="*/ 528009 h 1269053"/>
              <a:gd name="connsiteX29" fmla="*/ 6917522 w 7922168"/>
              <a:gd name="connsiteY29" fmla="*/ 463747 h 1269053"/>
              <a:gd name="connsiteX30" fmla="*/ 6911536 w 7922168"/>
              <a:gd name="connsiteY30" fmla="*/ 375635 h 1269053"/>
              <a:gd name="connsiteX31" fmla="*/ 6887050 w 7922168"/>
              <a:gd name="connsiteY31" fmla="*/ 355760 h 1269053"/>
              <a:gd name="connsiteX32" fmla="*/ 5105876 w 7922168"/>
              <a:gd name="connsiteY32" fmla="*/ 355760 h 1269053"/>
              <a:gd name="connsiteX33" fmla="*/ 5077579 w 7922168"/>
              <a:gd name="connsiteY33" fmla="*/ 372654 h 1269053"/>
              <a:gd name="connsiteX34" fmla="*/ 5072137 w 7922168"/>
              <a:gd name="connsiteY34" fmla="*/ 463747 h 1269053"/>
              <a:gd name="connsiteX35" fmla="*/ 5072137 w 7922168"/>
              <a:gd name="connsiteY35" fmla="*/ 528009 h 1269053"/>
              <a:gd name="connsiteX36" fmla="*/ 5136347 w 7922168"/>
              <a:gd name="connsiteY36" fmla="*/ 528009 h 1269053"/>
              <a:gd name="connsiteX37" fmla="*/ 5136347 w 7922168"/>
              <a:gd name="connsiteY37" fmla="*/ 463747 h 1269053"/>
              <a:gd name="connsiteX38" fmla="*/ 5130362 w 7922168"/>
              <a:gd name="connsiteY38" fmla="*/ 375635 h 1269053"/>
              <a:gd name="connsiteX39" fmla="*/ 5105876 w 7922168"/>
              <a:gd name="connsiteY39" fmla="*/ 355760 h 1269053"/>
              <a:gd name="connsiteX40" fmla="*/ 2896076 w 7922168"/>
              <a:gd name="connsiteY40" fmla="*/ 355760 h 1269053"/>
              <a:gd name="connsiteX41" fmla="*/ 2867779 w 7922168"/>
              <a:gd name="connsiteY41" fmla="*/ 372654 h 1269053"/>
              <a:gd name="connsiteX42" fmla="*/ 2862337 w 7922168"/>
              <a:gd name="connsiteY42" fmla="*/ 463747 h 1269053"/>
              <a:gd name="connsiteX43" fmla="*/ 2862337 w 7922168"/>
              <a:gd name="connsiteY43" fmla="*/ 528009 h 1269053"/>
              <a:gd name="connsiteX44" fmla="*/ 2926547 w 7922168"/>
              <a:gd name="connsiteY44" fmla="*/ 528009 h 1269053"/>
              <a:gd name="connsiteX45" fmla="*/ 2926547 w 7922168"/>
              <a:gd name="connsiteY45" fmla="*/ 463747 h 1269053"/>
              <a:gd name="connsiteX46" fmla="*/ 2920561 w 7922168"/>
              <a:gd name="connsiteY46" fmla="*/ 375635 h 1269053"/>
              <a:gd name="connsiteX47" fmla="*/ 2896076 w 7922168"/>
              <a:gd name="connsiteY47" fmla="*/ 355760 h 1269053"/>
              <a:gd name="connsiteX48" fmla="*/ 7169060 w 7922168"/>
              <a:gd name="connsiteY48" fmla="*/ 215974 h 1269053"/>
              <a:gd name="connsiteX49" fmla="*/ 7358527 w 7922168"/>
              <a:gd name="connsiteY49" fmla="*/ 215974 h 1269053"/>
              <a:gd name="connsiteX50" fmla="*/ 7406583 w 7922168"/>
              <a:gd name="connsiteY50" fmla="*/ 719470 h 1269053"/>
              <a:gd name="connsiteX51" fmla="*/ 7455964 w 7922168"/>
              <a:gd name="connsiteY51" fmla="*/ 215974 h 1269053"/>
              <a:gd name="connsiteX52" fmla="*/ 7637984 w 7922168"/>
              <a:gd name="connsiteY52" fmla="*/ 215974 h 1269053"/>
              <a:gd name="connsiteX53" fmla="*/ 7682468 w 7922168"/>
              <a:gd name="connsiteY53" fmla="*/ 719470 h 1269053"/>
              <a:gd name="connsiteX54" fmla="*/ 7732870 w 7922168"/>
              <a:gd name="connsiteY54" fmla="*/ 215974 h 1269053"/>
              <a:gd name="connsiteX55" fmla="*/ 7922168 w 7922168"/>
              <a:gd name="connsiteY55" fmla="*/ 215974 h 1269053"/>
              <a:gd name="connsiteX56" fmla="*/ 7834423 w 7922168"/>
              <a:gd name="connsiteY56" fmla="*/ 1095106 h 1269053"/>
              <a:gd name="connsiteX57" fmla="*/ 7595812 w 7922168"/>
              <a:gd name="connsiteY57" fmla="*/ 1095106 h 1269053"/>
              <a:gd name="connsiteX58" fmla="*/ 7550239 w 7922168"/>
              <a:gd name="connsiteY58" fmla="*/ 670446 h 1269053"/>
              <a:gd name="connsiteX59" fmla="*/ 7525540 w 7922168"/>
              <a:gd name="connsiteY59" fmla="*/ 904318 h 1269053"/>
              <a:gd name="connsiteX60" fmla="*/ 7501402 w 7922168"/>
              <a:gd name="connsiteY60" fmla="*/ 1095106 h 1269053"/>
              <a:gd name="connsiteX61" fmla="*/ 7262246 w 7922168"/>
              <a:gd name="connsiteY61" fmla="*/ 1095106 h 1269053"/>
              <a:gd name="connsiteX62" fmla="*/ 6335204 w 7922168"/>
              <a:gd name="connsiteY62" fmla="*/ 215974 h 1269053"/>
              <a:gd name="connsiteX63" fmla="*/ 6561572 w 7922168"/>
              <a:gd name="connsiteY63" fmla="*/ 215974 h 1269053"/>
              <a:gd name="connsiteX64" fmla="*/ 6561572 w 7922168"/>
              <a:gd name="connsiteY64" fmla="*/ 1095106 h 1269053"/>
              <a:gd name="connsiteX65" fmla="*/ 6335204 w 7922168"/>
              <a:gd name="connsiteY65" fmla="*/ 1095106 h 1269053"/>
              <a:gd name="connsiteX66" fmla="*/ 5803720 w 7922168"/>
              <a:gd name="connsiteY66" fmla="*/ 215974 h 1269053"/>
              <a:gd name="connsiteX67" fmla="*/ 6000041 w 7922168"/>
              <a:gd name="connsiteY67" fmla="*/ 215974 h 1269053"/>
              <a:gd name="connsiteX68" fmla="*/ 6061921 w 7922168"/>
              <a:gd name="connsiteY68" fmla="*/ 857932 h 1269053"/>
              <a:gd name="connsiteX69" fmla="*/ 6086706 w 7922168"/>
              <a:gd name="connsiteY69" fmla="*/ 512886 h 1269053"/>
              <a:gd name="connsiteX70" fmla="*/ 6108021 w 7922168"/>
              <a:gd name="connsiteY70" fmla="*/ 215974 h 1269053"/>
              <a:gd name="connsiteX71" fmla="*/ 6304341 w 7922168"/>
              <a:gd name="connsiteY71" fmla="*/ 215974 h 1269053"/>
              <a:gd name="connsiteX72" fmla="*/ 6201497 w 7922168"/>
              <a:gd name="connsiteY72" fmla="*/ 1095106 h 1269053"/>
              <a:gd name="connsiteX73" fmla="*/ 5914183 w 7922168"/>
              <a:gd name="connsiteY73" fmla="*/ 1095106 h 1269053"/>
              <a:gd name="connsiteX74" fmla="*/ 4327345 w 7922168"/>
              <a:gd name="connsiteY74" fmla="*/ 215974 h 1269053"/>
              <a:gd name="connsiteX75" fmla="*/ 4523666 w 7922168"/>
              <a:gd name="connsiteY75" fmla="*/ 215974 h 1269053"/>
              <a:gd name="connsiteX76" fmla="*/ 4585546 w 7922168"/>
              <a:gd name="connsiteY76" fmla="*/ 857932 h 1269053"/>
              <a:gd name="connsiteX77" fmla="*/ 4610331 w 7922168"/>
              <a:gd name="connsiteY77" fmla="*/ 512886 h 1269053"/>
              <a:gd name="connsiteX78" fmla="*/ 4631646 w 7922168"/>
              <a:gd name="connsiteY78" fmla="*/ 215974 h 1269053"/>
              <a:gd name="connsiteX79" fmla="*/ 4827966 w 7922168"/>
              <a:gd name="connsiteY79" fmla="*/ 215974 h 1269053"/>
              <a:gd name="connsiteX80" fmla="*/ 4725122 w 7922168"/>
              <a:gd name="connsiteY80" fmla="*/ 1095106 h 1269053"/>
              <a:gd name="connsiteX81" fmla="*/ 4437808 w 7922168"/>
              <a:gd name="connsiteY81" fmla="*/ 1095106 h 1269053"/>
              <a:gd name="connsiteX82" fmla="*/ 274797 w 7922168"/>
              <a:gd name="connsiteY82" fmla="*/ 206037 h 1269053"/>
              <a:gd name="connsiteX83" fmla="*/ 274797 w 7922168"/>
              <a:gd name="connsiteY83" fmla="*/ 911595 h 1269053"/>
              <a:gd name="connsiteX84" fmla="*/ 335743 w 7922168"/>
              <a:gd name="connsiteY84" fmla="*/ 887413 h 1269053"/>
              <a:gd name="connsiteX85" fmla="*/ 347170 w 7922168"/>
              <a:gd name="connsiteY85" fmla="*/ 755908 h 1269053"/>
              <a:gd name="connsiteX86" fmla="*/ 347170 w 7922168"/>
              <a:gd name="connsiteY86" fmla="*/ 339199 h 1269053"/>
              <a:gd name="connsiteX87" fmla="*/ 343361 w 7922168"/>
              <a:gd name="connsiteY87" fmla="*/ 245786 h 1269053"/>
              <a:gd name="connsiteX88" fmla="*/ 325948 w 7922168"/>
              <a:gd name="connsiteY88" fmla="*/ 215643 h 1269053"/>
              <a:gd name="connsiteX89" fmla="*/ 274797 w 7922168"/>
              <a:gd name="connsiteY89" fmla="*/ 206037 h 1269053"/>
              <a:gd name="connsiteX90" fmla="*/ 6876710 w 7922168"/>
              <a:gd name="connsiteY90" fmla="*/ 200074 h 1269053"/>
              <a:gd name="connsiteX91" fmla="*/ 7029346 w 7922168"/>
              <a:gd name="connsiteY91" fmla="*/ 242805 h 1269053"/>
              <a:gd name="connsiteX92" fmla="*/ 7113689 w 7922168"/>
              <a:gd name="connsiteY92" fmla="*/ 356091 h 1269053"/>
              <a:gd name="connsiteX93" fmla="*/ 7137904 w 7922168"/>
              <a:gd name="connsiteY93" fmla="*/ 554509 h 1269053"/>
              <a:gd name="connsiteX94" fmla="*/ 7137904 w 7922168"/>
              <a:gd name="connsiteY94" fmla="*/ 671108 h 1269053"/>
              <a:gd name="connsiteX95" fmla="*/ 6853312 w 7922168"/>
              <a:gd name="connsiteY95" fmla="*/ 671108 h 1269053"/>
              <a:gd name="connsiteX96" fmla="*/ 6853312 w 7922168"/>
              <a:gd name="connsiteY96" fmla="*/ 861245 h 1269053"/>
              <a:gd name="connsiteX97" fmla="*/ 6860386 w 7922168"/>
              <a:gd name="connsiteY97" fmla="*/ 938094 h 1269053"/>
              <a:gd name="connsiteX98" fmla="*/ 6887594 w 7922168"/>
              <a:gd name="connsiteY98" fmla="*/ 955319 h 1269053"/>
              <a:gd name="connsiteX99" fmla="*/ 6921059 w 7922168"/>
              <a:gd name="connsiteY99" fmla="*/ 932464 h 1269053"/>
              <a:gd name="connsiteX100" fmla="*/ 6929494 w 7922168"/>
              <a:gd name="connsiteY100" fmla="*/ 844020 h 1269053"/>
              <a:gd name="connsiteX101" fmla="*/ 6929494 w 7922168"/>
              <a:gd name="connsiteY101" fmla="*/ 728083 h 1269053"/>
              <a:gd name="connsiteX102" fmla="*/ 7137904 w 7922168"/>
              <a:gd name="connsiteY102" fmla="*/ 728083 h 1269053"/>
              <a:gd name="connsiteX103" fmla="*/ 7137904 w 7922168"/>
              <a:gd name="connsiteY103" fmla="*/ 793007 h 1269053"/>
              <a:gd name="connsiteX104" fmla="*/ 7129470 w 7922168"/>
              <a:gd name="connsiteY104" fmla="*/ 918219 h 1269053"/>
              <a:gd name="connsiteX105" fmla="*/ 7090018 w 7922168"/>
              <a:gd name="connsiteY105" fmla="*/ 1011631 h 1269053"/>
              <a:gd name="connsiteX106" fmla="*/ 7011388 w 7922168"/>
              <a:gd name="connsiteY106" fmla="*/ 1086162 h 1269053"/>
              <a:gd name="connsiteX107" fmla="*/ 6891947 w 7922168"/>
              <a:gd name="connsiteY107" fmla="*/ 1111006 h 1269053"/>
              <a:gd name="connsiteX108" fmla="*/ 6768968 w 7922168"/>
              <a:gd name="connsiteY108" fmla="*/ 1086493 h 1269053"/>
              <a:gd name="connsiteX109" fmla="*/ 6685985 w 7922168"/>
              <a:gd name="connsiteY109" fmla="*/ 1019250 h 1269053"/>
              <a:gd name="connsiteX110" fmla="*/ 6644902 w 7922168"/>
              <a:gd name="connsiteY110" fmla="*/ 925176 h 1269053"/>
              <a:gd name="connsiteX111" fmla="*/ 6633474 w 7922168"/>
              <a:gd name="connsiteY111" fmla="*/ 775782 h 1269053"/>
              <a:gd name="connsiteX112" fmla="*/ 6633474 w 7922168"/>
              <a:gd name="connsiteY112" fmla="*/ 519397 h 1269053"/>
              <a:gd name="connsiteX113" fmla="*/ 6659050 w 7922168"/>
              <a:gd name="connsiteY113" fmla="*/ 337542 h 1269053"/>
              <a:gd name="connsiteX114" fmla="*/ 6742849 w 7922168"/>
              <a:gd name="connsiteY114" fmla="*/ 235518 h 1269053"/>
              <a:gd name="connsiteX115" fmla="*/ 6876710 w 7922168"/>
              <a:gd name="connsiteY115" fmla="*/ 200074 h 1269053"/>
              <a:gd name="connsiteX116" fmla="*/ 5780221 w 7922168"/>
              <a:gd name="connsiteY116" fmla="*/ 200074 h 1269053"/>
              <a:gd name="connsiteX117" fmla="*/ 5780221 w 7922168"/>
              <a:gd name="connsiteY117" fmla="*/ 509460 h 1269053"/>
              <a:gd name="connsiteX118" fmla="*/ 5691524 w 7922168"/>
              <a:gd name="connsiteY118" fmla="*/ 529335 h 1269053"/>
              <a:gd name="connsiteX119" fmla="*/ 5656697 w 7922168"/>
              <a:gd name="connsiteY119" fmla="*/ 584653 h 1269053"/>
              <a:gd name="connsiteX120" fmla="*/ 5650168 w 7922168"/>
              <a:gd name="connsiteY120" fmla="*/ 747958 h 1269053"/>
              <a:gd name="connsiteX121" fmla="*/ 5650168 w 7922168"/>
              <a:gd name="connsiteY121" fmla="*/ 1095106 h 1269053"/>
              <a:gd name="connsiteX122" fmla="*/ 5430329 w 7922168"/>
              <a:gd name="connsiteY122" fmla="*/ 1095106 h 1269053"/>
              <a:gd name="connsiteX123" fmla="*/ 5430329 w 7922168"/>
              <a:gd name="connsiteY123" fmla="*/ 215974 h 1269053"/>
              <a:gd name="connsiteX124" fmla="*/ 5650168 w 7922168"/>
              <a:gd name="connsiteY124" fmla="*/ 215974 h 1269053"/>
              <a:gd name="connsiteX125" fmla="*/ 5641461 w 7922168"/>
              <a:gd name="connsiteY125" fmla="*/ 331580 h 1269053"/>
              <a:gd name="connsiteX126" fmla="*/ 5780221 w 7922168"/>
              <a:gd name="connsiteY126" fmla="*/ 200074 h 1269053"/>
              <a:gd name="connsiteX127" fmla="*/ 5095536 w 7922168"/>
              <a:gd name="connsiteY127" fmla="*/ 200074 h 1269053"/>
              <a:gd name="connsiteX128" fmla="*/ 5248171 w 7922168"/>
              <a:gd name="connsiteY128" fmla="*/ 242805 h 1269053"/>
              <a:gd name="connsiteX129" fmla="*/ 5332514 w 7922168"/>
              <a:gd name="connsiteY129" fmla="*/ 356091 h 1269053"/>
              <a:gd name="connsiteX130" fmla="*/ 5356729 w 7922168"/>
              <a:gd name="connsiteY130" fmla="*/ 554509 h 1269053"/>
              <a:gd name="connsiteX131" fmla="*/ 5356729 w 7922168"/>
              <a:gd name="connsiteY131" fmla="*/ 671108 h 1269053"/>
              <a:gd name="connsiteX132" fmla="*/ 5072137 w 7922168"/>
              <a:gd name="connsiteY132" fmla="*/ 671108 h 1269053"/>
              <a:gd name="connsiteX133" fmla="*/ 5072137 w 7922168"/>
              <a:gd name="connsiteY133" fmla="*/ 861245 h 1269053"/>
              <a:gd name="connsiteX134" fmla="*/ 5079211 w 7922168"/>
              <a:gd name="connsiteY134" fmla="*/ 938094 h 1269053"/>
              <a:gd name="connsiteX135" fmla="*/ 5106419 w 7922168"/>
              <a:gd name="connsiteY135" fmla="*/ 955319 h 1269053"/>
              <a:gd name="connsiteX136" fmla="*/ 5139884 w 7922168"/>
              <a:gd name="connsiteY136" fmla="*/ 932464 h 1269053"/>
              <a:gd name="connsiteX137" fmla="*/ 5148320 w 7922168"/>
              <a:gd name="connsiteY137" fmla="*/ 844020 h 1269053"/>
              <a:gd name="connsiteX138" fmla="*/ 5148320 w 7922168"/>
              <a:gd name="connsiteY138" fmla="*/ 728083 h 1269053"/>
              <a:gd name="connsiteX139" fmla="*/ 5356729 w 7922168"/>
              <a:gd name="connsiteY139" fmla="*/ 728083 h 1269053"/>
              <a:gd name="connsiteX140" fmla="*/ 5356729 w 7922168"/>
              <a:gd name="connsiteY140" fmla="*/ 793007 h 1269053"/>
              <a:gd name="connsiteX141" fmla="*/ 5348295 w 7922168"/>
              <a:gd name="connsiteY141" fmla="*/ 918219 h 1269053"/>
              <a:gd name="connsiteX142" fmla="*/ 5308844 w 7922168"/>
              <a:gd name="connsiteY142" fmla="*/ 1011631 h 1269053"/>
              <a:gd name="connsiteX143" fmla="*/ 5230214 w 7922168"/>
              <a:gd name="connsiteY143" fmla="*/ 1086162 h 1269053"/>
              <a:gd name="connsiteX144" fmla="*/ 5110772 w 7922168"/>
              <a:gd name="connsiteY144" fmla="*/ 1111006 h 1269053"/>
              <a:gd name="connsiteX145" fmla="*/ 4987794 w 7922168"/>
              <a:gd name="connsiteY145" fmla="*/ 1086493 h 1269053"/>
              <a:gd name="connsiteX146" fmla="*/ 4904810 w 7922168"/>
              <a:gd name="connsiteY146" fmla="*/ 1019250 h 1269053"/>
              <a:gd name="connsiteX147" fmla="*/ 4863726 w 7922168"/>
              <a:gd name="connsiteY147" fmla="*/ 925176 h 1269053"/>
              <a:gd name="connsiteX148" fmla="*/ 4852300 w 7922168"/>
              <a:gd name="connsiteY148" fmla="*/ 775782 h 1269053"/>
              <a:gd name="connsiteX149" fmla="*/ 4852300 w 7922168"/>
              <a:gd name="connsiteY149" fmla="*/ 519397 h 1269053"/>
              <a:gd name="connsiteX150" fmla="*/ 4877875 w 7922168"/>
              <a:gd name="connsiteY150" fmla="*/ 337542 h 1269053"/>
              <a:gd name="connsiteX151" fmla="*/ 4961674 w 7922168"/>
              <a:gd name="connsiteY151" fmla="*/ 235518 h 1269053"/>
              <a:gd name="connsiteX152" fmla="*/ 5095536 w 7922168"/>
              <a:gd name="connsiteY152" fmla="*/ 200074 h 1269053"/>
              <a:gd name="connsiteX153" fmla="*/ 2885736 w 7922168"/>
              <a:gd name="connsiteY153" fmla="*/ 200074 h 1269053"/>
              <a:gd name="connsiteX154" fmla="*/ 3038371 w 7922168"/>
              <a:gd name="connsiteY154" fmla="*/ 242805 h 1269053"/>
              <a:gd name="connsiteX155" fmla="*/ 3122714 w 7922168"/>
              <a:gd name="connsiteY155" fmla="*/ 356091 h 1269053"/>
              <a:gd name="connsiteX156" fmla="*/ 3146929 w 7922168"/>
              <a:gd name="connsiteY156" fmla="*/ 554509 h 1269053"/>
              <a:gd name="connsiteX157" fmla="*/ 3146929 w 7922168"/>
              <a:gd name="connsiteY157" fmla="*/ 671108 h 1269053"/>
              <a:gd name="connsiteX158" fmla="*/ 2862337 w 7922168"/>
              <a:gd name="connsiteY158" fmla="*/ 671108 h 1269053"/>
              <a:gd name="connsiteX159" fmla="*/ 2862337 w 7922168"/>
              <a:gd name="connsiteY159" fmla="*/ 861245 h 1269053"/>
              <a:gd name="connsiteX160" fmla="*/ 2869412 w 7922168"/>
              <a:gd name="connsiteY160" fmla="*/ 938094 h 1269053"/>
              <a:gd name="connsiteX161" fmla="*/ 2896619 w 7922168"/>
              <a:gd name="connsiteY161" fmla="*/ 955319 h 1269053"/>
              <a:gd name="connsiteX162" fmla="*/ 2930084 w 7922168"/>
              <a:gd name="connsiteY162" fmla="*/ 932464 h 1269053"/>
              <a:gd name="connsiteX163" fmla="*/ 2938518 w 7922168"/>
              <a:gd name="connsiteY163" fmla="*/ 844020 h 1269053"/>
              <a:gd name="connsiteX164" fmla="*/ 2938518 w 7922168"/>
              <a:gd name="connsiteY164" fmla="*/ 728083 h 1269053"/>
              <a:gd name="connsiteX165" fmla="*/ 3146929 w 7922168"/>
              <a:gd name="connsiteY165" fmla="*/ 728083 h 1269053"/>
              <a:gd name="connsiteX166" fmla="*/ 3146929 w 7922168"/>
              <a:gd name="connsiteY166" fmla="*/ 793007 h 1269053"/>
              <a:gd name="connsiteX167" fmla="*/ 3138496 w 7922168"/>
              <a:gd name="connsiteY167" fmla="*/ 918219 h 1269053"/>
              <a:gd name="connsiteX168" fmla="*/ 3099044 w 7922168"/>
              <a:gd name="connsiteY168" fmla="*/ 1011631 h 1269053"/>
              <a:gd name="connsiteX169" fmla="*/ 3020414 w 7922168"/>
              <a:gd name="connsiteY169" fmla="*/ 1086162 h 1269053"/>
              <a:gd name="connsiteX170" fmla="*/ 2900973 w 7922168"/>
              <a:gd name="connsiteY170" fmla="*/ 1111006 h 1269053"/>
              <a:gd name="connsiteX171" fmla="*/ 2777994 w 7922168"/>
              <a:gd name="connsiteY171" fmla="*/ 1086493 h 1269053"/>
              <a:gd name="connsiteX172" fmla="*/ 2695011 w 7922168"/>
              <a:gd name="connsiteY172" fmla="*/ 1019250 h 1269053"/>
              <a:gd name="connsiteX173" fmla="*/ 2653928 w 7922168"/>
              <a:gd name="connsiteY173" fmla="*/ 925176 h 1269053"/>
              <a:gd name="connsiteX174" fmla="*/ 2642500 w 7922168"/>
              <a:gd name="connsiteY174" fmla="*/ 775782 h 1269053"/>
              <a:gd name="connsiteX175" fmla="*/ 2642500 w 7922168"/>
              <a:gd name="connsiteY175" fmla="*/ 519397 h 1269053"/>
              <a:gd name="connsiteX176" fmla="*/ 2668075 w 7922168"/>
              <a:gd name="connsiteY176" fmla="*/ 337542 h 1269053"/>
              <a:gd name="connsiteX177" fmla="*/ 2751875 w 7922168"/>
              <a:gd name="connsiteY177" fmla="*/ 235518 h 1269053"/>
              <a:gd name="connsiteX178" fmla="*/ 2885736 w 7922168"/>
              <a:gd name="connsiteY178" fmla="*/ 200074 h 1269053"/>
              <a:gd name="connsiteX179" fmla="*/ 2336286 w 7922168"/>
              <a:gd name="connsiteY179" fmla="*/ 200074 h 1269053"/>
              <a:gd name="connsiteX180" fmla="*/ 2458448 w 7922168"/>
              <a:gd name="connsiteY180" fmla="*/ 222268 h 1269053"/>
              <a:gd name="connsiteX181" fmla="*/ 2535719 w 7922168"/>
              <a:gd name="connsiteY181" fmla="*/ 280898 h 1269053"/>
              <a:gd name="connsiteX182" fmla="*/ 2568368 w 7922168"/>
              <a:gd name="connsiteY182" fmla="*/ 348473 h 1269053"/>
              <a:gd name="connsiteX183" fmla="*/ 2574081 w 7922168"/>
              <a:gd name="connsiteY183" fmla="*/ 445860 h 1269053"/>
              <a:gd name="connsiteX184" fmla="*/ 2574081 w 7922168"/>
              <a:gd name="connsiteY184" fmla="*/ 496872 h 1269053"/>
              <a:gd name="connsiteX185" fmla="*/ 2379275 w 7922168"/>
              <a:gd name="connsiteY185" fmla="*/ 496872 h 1269053"/>
              <a:gd name="connsiteX186" fmla="*/ 2379275 w 7922168"/>
              <a:gd name="connsiteY186" fmla="*/ 449172 h 1269053"/>
              <a:gd name="connsiteX187" fmla="*/ 2373560 w 7922168"/>
              <a:gd name="connsiteY187" fmla="*/ 371992 h 1269053"/>
              <a:gd name="connsiteX188" fmla="*/ 2344992 w 7922168"/>
              <a:gd name="connsiteY188" fmla="*/ 355760 h 1269053"/>
              <a:gd name="connsiteX189" fmla="*/ 2317241 w 7922168"/>
              <a:gd name="connsiteY189" fmla="*/ 370667 h 1269053"/>
              <a:gd name="connsiteX190" fmla="*/ 2307991 w 7922168"/>
              <a:gd name="connsiteY190" fmla="*/ 415385 h 1269053"/>
              <a:gd name="connsiteX191" fmla="*/ 2312616 w 7922168"/>
              <a:gd name="connsiteY191" fmla="*/ 474679 h 1269053"/>
              <a:gd name="connsiteX192" fmla="*/ 2340367 w 7922168"/>
              <a:gd name="connsiteY192" fmla="*/ 516084 h 1269053"/>
              <a:gd name="connsiteX193" fmla="*/ 2435323 w 7922168"/>
              <a:gd name="connsiteY193" fmla="*/ 581672 h 1269053"/>
              <a:gd name="connsiteX194" fmla="*/ 2561022 w 7922168"/>
              <a:gd name="connsiteY194" fmla="*/ 688995 h 1269053"/>
              <a:gd name="connsiteX195" fmla="*/ 2590950 w 7922168"/>
              <a:gd name="connsiteY195" fmla="*/ 835407 h 1269053"/>
              <a:gd name="connsiteX196" fmla="*/ 2568096 w 7922168"/>
              <a:gd name="connsiteY196" fmla="*/ 997388 h 1269053"/>
              <a:gd name="connsiteX197" fmla="*/ 2491642 w 7922168"/>
              <a:gd name="connsiteY197" fmla="*/ 1081525 h 1269053"/>
              <a:gd name="connsiteX198" fmla="*/ 2362406 w 7922168"/>
              <a:gd name="connsiteY198" fmla="*/ 1111006 h 1269053"/>
              <a:gd name="connsiteX199" fmla="*/ 2219021 w 7922168"/>
              <a:gd name="connsiteY199" fmla="*/ 1079205 h 1269053"/>
              <a:gd name="connsiteX200" fmla="*/ 2137126 w 7922168"/>
              <a:gd name="connsiteY200" fmla="*/ 993082 h 1269053"/>
              <a:gd name="connsiteX201" fmla="*/ 2114816 w 7922168"/>
              <a:gd name="connsiteY201" fmla="*/ 828783 h 1269053"/>
              <a:gd name="connsiteX202" fmla="*/ 2114816 w 7922168"/>
              <a:gd name="connsiteY202" fmla="*/ 786383 h 1269053"/>
              <a:gd name="connsiteX203" fmla="*/ 2309622 w 7922168"/>
              <a:gd name="connsiteY203" fmla="*/ 786383 h 1269053"/>
              <a:gd name="connsiteX204" fmla="*/ 2309622 w 7922168"/>
              <a:gd name="connsiteY204" fmla="*/ 842033 h 1269053"/>
              <a:gd name="connsiteX205" fmla="*/ 2316968 w 7922168"/>
              <a:gd name="connsiteY205" fmla="*/ 934119 h 1269053"/>
              <a:gd name="connsiteX206" fmla="*/ 2346081 w 7922168"/>
              <a:gd name="connsiteY206" fmla="*/ 955319 h 1269053"/>
              <a:gd name="connsiteX207" fmla="*/ 2378730 w 7922168"/>
              <a:gd name="connsiteY207" fmla="*/ 941076 h 1269053"/>
              <a:gd name="connsiteX208" fmla="*/ 2387980 w 7922168"/>
              <a:gd name="connsiteY208" fmla="*/ 881120 h 1269053"/>
              <a:gd name="connsiteX209" fmla="*/ 2376009 w 7922168"/>
              <a:gd name="connsiteY209" fmla="*/ 802283 h 1269053"/>
              <a:gd name="connsiteX210" fmla="*/ 2248133 w 7922168"/>
              <a:gd name="connsiteY210" fmla="*/ 708209 h 1269053"/>
              <a:gd name="connsiteX211" fmla="*/ 2130052 w 7922168"/>
              <a:gd name="connsiteY211" fmla="*/ 587965 h 1269053"/>
              <a:gd name="connsiteX212" fmla="*/ 2108830 w 7922168"/>
              <a:gd name="connsiteY212" fmla="*/ 459772 h 1269053"/>
              <a:gd name="connsiteX213" fmla="*/ 2131685 w 7922168"/>
              <a:gd name="connsiteY213" fmla="*/ 304418 h 1269053"/>
              <a:gd name="connsiteX214" fmla="*/ 2209226 w 7922168"/>
              <a:gd name="connsiteY214" fmla="*/ 227237 h 1269053"/>
              <a:gd name="connsiteX215" fmla="*/ 2336286 w 7922168"/>
              <a:gd name="connsiteY215" fmla="*/ 200074 h 1269053"/>
              <a:gd name="connsiteX216" fmla="*/ 1801518 w 7922168"/>
              <a:gd name="connsiteY216" fmla="*/ 200074 h 1269053"/>
              <a:gd name="connsiteX217" fmla="*/ 1969662 w 7922168"/>
              <a:gd name="connsiteY217" fmla="*/ 248106 h 1269053"/>
              <a:gd name="connsiteX218" fmla="*/ 2037681 w 7922168"/>
              <a:gd name="connsiteY218" fmla="*/ 366030 h 1269053"/>
              <a:gd name="connsiteX219" fmla="*/ 2049108 w 7922168"/>
              <a:gd name="connsiteY219" fmla="*/ 653883 h 1269053"/>
              <a:gd name="connsiteX220" fmla="*/ 2049108 w 7922168"/>
              <a:gd name="connsiteY220" fmla="*/ 1095106 h 1269053"/>
              <a:gd name="connsiteX221" fmla="*/ 1835256 w 7922168"/>
              <a:gd name="connsiteY221" fmla="*/ 1095106 h 1269053"/>
              <a:gd name="connsiteX222" fmla="*/ 1835256 w 7922168"/>
              <a:gd name="connsiteY222" fmla="*/ 1016766 h 1269053"/>
              <a:gd name="connsiteX223" fmla="*/ 1783290 w 7922168"/>
              <a:gd name="connsiteY223" fmla="*/ 1087445 h 1269053"/>
              <a:gd name="connsiteX224" fmla="*/ 1707380 w 7922168"/>
              <a:gd name="connsiteY224" fmla="*/ 1111006 h 1269053"/>
              <a:gd name="connsiteX225" fmla="*/ 1601543 w 7922168"/>
              <a:gd name="connsiteY225" fmla="*/ 1071587 h 1269053"/>
              <a:gd name="connsiteX226" fmla="*/ 1553385 w 7922168"/>
              <a:gd name="connsiteY226" fmla="*/ 899007 h 1269053"/>
              <a:gd name="connsiteX227" fmla="*/ 1553385 w 7922168"/>
              <a:gd name="connsiteY227" fmla="*/ 826795 h 1269053"/>
              <a:gd name="connsiteX228" fmla="*/ 1578960 w 7922168"/>
              <a:gd name="connsiteY228" fmla="*/ 692308 h 1269053"/>
              <a:gd name="connsiteX229" fmla="*/ 1705748 w 7922168"/>
              <a:gd name="connsiteY229" fmla="*/ 608834 h 1269053"/>
              <a:gd name="connsiteX230" fmla="*/ 1821652 w 7922168"/>
              <a:gd name="connsiteY230" fmla="*/ 539272 h 1269053"/>
              <a:gd name="connsiteX231" fmla="*/ 1829270 w 7922168"/>
              <a:gd name="connsiteY231" fmla="*/ 466397 h 1269053"/>
              <a:gd name="connsiteX232" fmla="*/ 1820836 w 7922168"/>
              <a:gd name="connsiteY232" fmla="*/ 376629 h 1269053"/>
              <a:gd name="connsiteX233" fmla="*/ 1792812 w 7922168"/>
              <a:gd name="connsiteY233" fmla="*/ 355760 h 1269053"/>
              <a:gd name="connsiteX234" fmla="*/ 1765060 w 7922168"/>
              <a:gd name="connsiteY234" fmla="*/ 373316 h 1269053"/>
              <a:gd name="connsiteX235" fmla="*/ 1759619 w 7922168"/>
              <a:gd name="connsiteY235" fmla="*/ 464410 h 1269053"/>
              <a:gd name="connsiteX236" fmla="*/ 1759619 w 7922168"/>
              <a:gd name="connsiteY236" fmla="*/ 556497 h 1269053"/>
              <a:gd name="connsiteX237" fmla="*/ 1553385 w 7922168"/>
              <a:gd name="connsiteY237" fmla="*/ 556497 h 1269053"/>
              <a:gd name="connsiteX238" fmla="*/ 1553385 w 7922168"/>
              <a:gd name="connsiteY238" fmla="*/ 497534 h 1269053"/>
              <a:gd name="connsiteX239" fmla="*/ 1572703 w 7922168"/>
              <a:gd name="connsiteY239" fmla="*/ 340192 h 1269053"/>
              <a:gd name="connsiteX240" fmla="*/ 1650244 w 7922168"/>
              <a:gd name="connsiteY240" fmla="*/ 242473 h 1269053"/>
              <a:gd name="connsiteX241" fmla="*/ 1801518 w 7922168"/>
              <a:gd name="connsiteY241" fmla="*/ 200074 h 1269053"/>
              <a:gd name="connsiteX242" fmla="*/ 896643 w 7922168"/>
              <a:gd name="connsiteY242" fmla="*/ 200074 h 1269053"/>
              <a:gd name="connsiteX243" fmla="*/ 1064787 w 7922168"/>
              <a:gd name="connsiteY243" fmla="*/ 248106 h 1269053"/>
              <a:gd name="connsiteX244" fmla="*/ 1132806 w 7922168"/>
              <a:gd name="connsiteY244" fmla="*/ 366030 h 1269053"/>
              <a:gd name="connsiteX245" fmla="*/ 1144233 w 7922168"/>
              <a:gd name="connsiteY245" fmla="*/ 653883 h 1269053"/>
              <a:gd name="connsiteX246" fmla="*/ 1144233 w 7922168"/>
              <a:gd name="connsiteY246" fmla="*/ 1095106 h 1269053"/>
              <a:gd name="connsiteX247" fmla="*/ 930381 w 7922168"/>
              <a:gd name="connsiteY247" fmla="*/ 1095106 h 1269053"/>
              <a:gd name="connsiteX248" fmla="*/ 930381 w 7922168"/>
              <a:gd name="connsiteY248" fmla="*/ 1016766 h 1269053"/>
              <a:gd name="connsiteX249" fmla="*/ 878414 w 7922168"/>
              <a:gd name="connsiteY249" fmla="*/ 1087445 h 1269053"/>
              <a:gd name="connsiteX250" fmla="*/ 802505 w 7922168"/>
              <a:gd name="connsiteY250" fmla="*/ 1111006 h 1269053"/>
              <a:gd name="connsiteX251" fmla="*/ 696667 w 7922168"/>
              <a:gd name="connsiteY251" fmla="*/ 1071587 h 1269053"/>
              <a:gd name="connsiteX252" fmla="*/ 648510 w 7922168"/>
              <a:gd name="connsiteY252" fmla="*/ 899007 h 1269053"/>
              <a:gd name="connsiteX253" fmla="*/ 648510 w 7922168"/>
              <a:gd name="connsiteY253" fmla="*/ 826795 h 1269053"/>
              <a:gd name="connsiteX254" fmla="*/ 674085 w 7922168"/>
              <a:gd name="connsiteY254" fmla="*/ 692308 h 1269053"/>
              <a:gd name="connsiteX255" fmla="*/ 800873 w 7922168"/>
              <a:gd name="connsiteY255" fmla="*/ 608834 h 1269053"/>
              <a:gd name="connsiteX256" fmla="*/ 916777 w 7922168"/>
              <a:gd name="connsiteY256" fmla="*/ 539272 h 1269053"/>
              <a:gd name="connsiteX257" fmla="*/ 924395 w 7922168"/>
              <a:gd name="connsiteY257" fmla="*/ 466397 h 1269053"/>
              <a:gd name="connsiteX258" fmla="*/ 915961 w 7922168"/>
              <a:gd name="connsiteY258" fmla="*/ 376629 h 1269053"/>
              <a:gd name="connsiteX259" fmla="*/ 887937 w 7922168"/>
              <a:gd name="connsiteY259" fmla="*/ 355760 h 1269053"/>
              <a:gd name="connsiteX260" fmla="*/ 860185 w 7922168"/>
              <a:gd name="connsiteY260" fmla="*/ 373316 h 1269053"/>
              <a:gd name="connsiteX261" fmla="*/ 854744 w 7922168"/>
              <a:gd name="connsiteY261" fmla="*/ 464410 h 1269053"/>
              <a:gd name="connsiteX262" fmla="*/ 854744 w 7922168"/>
              <a:gd name="connsiteY262" fmla="*/ 556497 h 1269053"/>
              <a:gd name="connsiteX263" fmla="*/ 648510 w 7922168"/>
              <a:gd name="connsiteY263" fmla="*/ 556497 h 1269053"/>
              <a:gd name="connsiteX264" fmla="*/ 648510 w 7922168"/>
              <a:gd name="connsiteY264" fmla="*/ 497534 h 1269053"/>
              <a:gd name="connsiteX265" fmla="*/ 667827 w 7922168"/>
              <a:gd name="connsiteY265" fmla="*/ 340192 h 1269053"/>
              <a:gd name="connsiteX266" fmla="*/ 745369 w 7922168"/>
              <a:gd name="connsiteY266" fmla="*/ 242473 h 1269053"/>
              <a:gd name="connsiteX267" fmla="*/ 896643 w 7922168"/>
              <a:gd name="connsiteY267" fmla="*/ 200074 h 1269053"/>
              <a:gd name="connsiteX268" fmla="*/ 4029546 w 7922168"/>
              <a:gd name="connsiteY268" fmla="*/ 181524 h 1269053"/>
              <a:gd name="connsiteX269" fmla="*/ 4002065 w 7922168"/>
              <a:gd name="connsiteY269" fmla="*/ 198418 h 1269053"/>
              <a:gd name="connsiteX270" fmla="*/ 3992543 w 7922168"/>
              <a:gd name="connsiteY270" fmla="*/ 298123 h 1269053"/>
              <a:gd name="connsiteX271" fmla="*/ 3992543 w 7922168"/>
              <a:gd name="connsiteY271" fmla="*/ 798970 h 1269053"/>
              <a:gd name="connsiteX272" fmla="*/ 3998801 w 7922168"/>
              <a:gd name="connsiteY272" fmla="*/ 914244 h 1269053"/>
              <a:gd name="connsiteX273" fmla="*/ 4027913 w 7922168"/>
              <a:gd name="connsiteY273" fmla="*/ 936106 h 1269053"/>
              <a:gd name="connsiteX274" fmla="*/ 4057841 w 7922168"/>
              <a:gd name="connsiteY274" fmla="*/ 910932 h 1269053"/>
              <a:gd name="connsiteX275" fmla="*/ 4064371 w 7922168"/>
              <a:gd name="connsiteY275" fmla="*/ 791020 h 1269053"/>
              <a:gd name="connsiteX276" fmla="*/ 4064371 w 7922168"/>
              <a:gd name="connsiteY276" fmla="*/ 298123 h 1269053"/>
              <a:gd name="connsiteX277" fmla="*/ 4057570 w 7922168"/>
              <a:gd name="connsiteY277" fmla="*/ 202393 h 1269053"/>
              <a:gd name="connsiteX278" fmla="*/ 4029546 w 7922168"/>
              <a:gd name="connsiteY278" fmla="*/ 181524 h 1269053"/>
              <a:gd name="connsiteX279" fmla="*/ 3231957 w 7922168"/>
              <a:gd name="connsiteY279" fmla="*/ 98712 h 1269053"/>
              <a:gd name="connsiteX280" fmla="*/ 3452338 w 7922168"/>
              <a:gd name="connsiteY280" fmla="*/ 98712 h 1269053"/>
              <a:gd name="connsiteX281" fmla="*/ 3452338 w 7922168"/>
              <a:gd name="connsiteY281" fmla="*/ 237174 h 1269053"/>
              <a:gd name="connsiteX282" fmla="*/ 3511651 w 7922168"/>
              <a:gd name="connsiteY282" fmla="*/ 237174 h 1269053"/>
              <a:gd name="connsiteX283" fmla="*/ 3511651 w 7922168"/>
              <a:gd name="connsiteY283" fmla="*/ 376298 h 1269053"/>
              <a:gd name="connsiteX284" fmla="*/ 3452338 w 7922168"/>
              <a:gd name="connsiteY284" fmla="*/ 376298 h 1269053"/>
              <a:gd name="connsiteX285" fmla="*/ 3452338 w 7922168"/>
              <a:gd name="connsiteY285" fmla="*/ 846670 h 1269053"/>
              <a:gd name="connsiteX286" fmla="*/ 3459685 w 7922168"/>
              <a:gd name="connsiteY286" fmla="*/ 943394 h 1269053"/>
              <a:gd name="connsiteX287" fmla="*/ 3520901 w 7922168"/>
              <a:gd name="connsiteY287" fmla="*/ 953331 h 1269053"/>
              <a:gd name="connsiteX288" fmla="*/ 3520901 w 7922168"/>
              <a:gd name="connsiteY288" fmla="*/ 1095106 h 1269053"/>
              <a:gd name="connsiteX289" fmla="*/ 3432206 w 7922168"/>
              <a:gd name="connsiteY289" fmla="*/ 1095106 h 1269053"/>
              <a:gd name="connsiteX290" fmla="*/ 3325006 w 7922168"/>
              <a:gd name="connsiteY290" fmla="*/ 1087487 h 1269053"/>
              <a:gd name="connsiteX291" fmla="*/ 3268415 w 7922168"/>
              <a:gd name="connsiteY291" fmla="*/ 1052374 h 1269053"/>
              <a:gd name="connsiteX292" fmla="*/ 3237942 w 7922168"/>
              <a:gd name="connsiteY292" fmla="*/ 989438 h 1269053"/>
              <a:gd name="connsiteX293" fmla="*/ 3231957 w 7922168"/>
              <a:gd name="connsiteY293" fmla="*/ 822820 h 1269053"/>
              <a:gd name="connsiteX294" fmla="*/ 3231957 w 7922168"/>
              <a:gd name="connsiteY294" fmla="*/ 376298 h 1269053"/>
              <a:gd name="connsiteX295" fmla="*/ 3184615 w 7922168"/>
              <a:gd name="connsiteY295" fmla="*/ 376298 h 1269053"/>
              <a:gd name="connsiteX296" fmla="*/ 3184615 w 7922168"/>
              <a:gd name="connsiteY296" fmla="*/ 237174 h 1269053"/>
              <a:gd name="connsiteX297" fmla="*/ 3231957 w 7922168"/>
              <a:gd name="connsiteY297" fmla="*/ 237174 h 1269053"/>
              <a:gd name="connsiteX298" fmla="*/ 1231707 w 7922168"/>
              <a:gd name="connsiteY298" fmla="*/ 98712 h 1269053"/>
              <a:gd name="connsiteX299" fmla="*/ 1452089 w 7922168"/>
              <a:gd name="connsiteY299" fmla="*/ 98712 h 1269053"/>
              <a:gd name="connsiteX300" fmla="*/ 1452089 w 7922168"/>
              <a:gd name="connsiteY300" fmla="*/ 237174 h 1269053"/>
              <a:gd name="connsiteX301" fmla="*/ 1511401 w 7922168"/>
              <a:gd name="connsiteY301" fmla="*/ 237174 h 1269053"/>
              <a:gd name="connsiteX302" fmla="*/ 1511401 w 7922168"/>
              <a:gd name="connsiteY302" fmla="*/ 376298 h 1269053"/>
              <a:gd name="connsiteX303" fmla="*/ 1452089 w 7922168"/>
              <a:gd name="connsiteY303" fmla="*/ 376298 h 1269053"/>
              <a:gd name="connsiteX304" fmla="*/ 1452089 w 7922168"/>
              <a:gd name="connsiteY304" fmla="*/ 846670 h 1269053"/>
              <a:gd name="connsiteX305" fmla="*/ 1459435 w 7922168"/>
              <a:gd name="connsiteY305" fmla="*/ 943394 h 1269053"/>
              <a:gd name="connsiteX306" fmla="*/ 1520652 w 7922168"/>
              <a:gd name="connsiteY306" fmla="*/ 953331 h 1269053"/>
              <a:gd name="connsiteX307" fmla="*/ 1520652 w 7922168"/>
              <a:gd name="connsiteY307" fmla="*/ 1095106 h 1269053"/>
              <a:gd name="connsiteX308" fmla="*/ 1431955 w 7922168"/>
              <a:gd name="connsiteY308" fmla="*/ 1095106 h 1269053"/>
              <a:gd name="connsiteX309" fmla="*/ 1324757 w 7922168"/>
              <a:gd name="connsiteY309" fmla="*/ 1087487 h 1269053"/>
              <a:gd name="connsiteX310" fmla="*/ 1268165 w 7922168"/>
              <a:gd name="connsiteY310" fmla="*/ 1052374 h 1269053"/>
              <a:gd name="connsiteX311" fmla="*/ 1237692 w 7922168"/>
              <a:gd name="connsiteY311" fmla="*/ 989438 h 1269053"/>
              <a:gd name="connsiteX312" fmla="*/ 1231707 w 7922168"/>
              <a:gd name="connsiteY312" fmla="*/ 822820 h 1269053"/>
              <a:gd name="connsiteX313" fmla="*/ 1231707 w 7922168"/>
              <a:gd name="connsiteY313" fmla="*/ 376298 h 1269053"/>
              <a:gd name="connsiteX314" fmla="*/ 1184365 w 7922168"/>
              <a:gd name="connsiteY314" fmla="*/ 376298 h 1269053"/>
              <a:gd name="connsiteX315" fmla="*/ 1184365 w 7922168"/>
              <a:gd name="connsiteY315" fmla="*/ 237174 h 1269053"/>
              <a:gd name="connsiteX316" fmla="*/ 1231707 w 7922168"/>
              <a:gd name="connsiteY316" fmla="*/ 237174 h 1269053"/>
              <a:gd name="connsiteX317" fmla="*/ 6335204 w 7922168"/>
              <a:gd name="connsiteY317" fmla="*/ 22525 h 1269053"/>
              <a:gd name="connsiteX318" fmla="*/ 6561572 w 7922168"/>
              <a:gd name="connsiteY318" fmla="*/ 22525 h 1269053"/>
              <a:gd name="connsiteX319" fmla="*/ 6561572 w 7922168"/>
              <a:gd name="connsiteY319" fmla="*/ 162312 h 1269053"/>
              <a:gd name="connsiteX320" fmla="*/ 6335204 w 7922168"/>
              <a:gd name="connsiteY320" fmla="*/ 162312 h 1269053"/>
              <a:gd name="connsiteX321" fmla="*/ 45709 w 7922168"/>
              <a:gd name="connsiteY321" fmla="*/ 22525 h 1269053"/>
              <a:gd name="connsiteX322" fmla="*/ 217117 w 7922168"/>
              <a:gd name="connsiteY322" fmla="*/ 22525 h 1269053"/>
              <a:gd name="connsiteX323" fmla="*/ 441581 w 7922168"/>
              <a:gd name="connsiteY323" fmla="*/ 41075 h 1269053"/>
              <a:gd name="connsiteX324" fmla="*/ 530549 w 7922168"/>
              <a:gd name="connsiteY324" fmla="*/ 102025 h 1269053"/>
              <a:gd name="connsiteX325" fmla="*/ 568640 w 7922168"/>
              <a:gd name="connsiteY325" fmla="*/ 196431 h 1269053"/>
              <a:gd name="connsiteX326" fmla="*/ 576258 w 7922168"/>
              <a:gd name="connsiteY326" fmla="*/ 400810 h 1269053"/>
              <a:gd name="connsiteX327" fmla="*/ 576258 w 7922168"/>
              <a:gd name="connsiteY327" fmla="*/ 776446 h 1269053"/>
              <a:gd name="connsiteX328" fmla="*/ 565103 w 7922168"/>
              <a:gd name="connsiteY328" fmla="*/ 969563 h 1269053"/>
              <a:gd name="connsiteX329" fmla="*/ 526197 w 7922168"/>
              <a:gd name="connsiteY329" fmla="*/ 1045750 h 1269053"/>
              <a:gd name="connsiteX330" fmla="*/ 457633 w 7922168"/>
              <a:gd name="connsiteY330" fmla="*/ 1084175 h 1269053"/>
              <a:gd name="connsiteX331" fmla="*/ 334654 w 7922168"/>
              <a:gd name="connsiteY331" fmla="*/ 1095106 h 1269053"/>
              <a:gd name="connsiteX332" fmla="*/ 45709 w 7922168"/>
              <a:gd name="connsiteY332" fmla="*/ 1095106 h 1269053"/>
              <a:gd name="connsiteX333" fmla="*/ 4028458 w 7922168"/>
              <a:gd name="connsiteY333" fmla="*/ 0 h 1269053"/>
              <a:gd name="connsiteX334" fmla="*/ 4155516 w 7922168"/>
              <a:gd name="connsiteY334" fmla="*/ 28157 h 1269053"/>
              <a:gd name="connsiteX335" fmla="*/ 4246118 w 7922168"/>
              <a:gd name="connsiteY335" fmla="*/ 112624 h 1269053"/>
              <a:gd name="connsiteX336" fmla="*/ 4286929 w 7922168"/>
              <a:gd name="connsiteY336" fmla="*/ 235187 h 1269053"/>
              <a:gd name="connsiteX337" fmla="*/ 4293460 w 7922168"/>
              <a:gd name="connsiteY337" fmla="*/ 467060 h 1269053"/>
              <a:gd name="connsiteX338" fmla="*/ 4293460 w 7922168"/>
              <a:gd name="connsiteY338" fmla="*/ 650572 h 1269053"/>
              <a:gd name="connsiteX339" fmla="*/ 4287202 w 7922168"/>
              <a:gd name="connsiteY339" fmla="*/ 879463 h 1269053"/>
              <a:gd name="connsiteX340" fmla="*/ 4248022 w 7922168"/>
              <a:gd name="connsiteY340" fmla="*/ 1002357 h 1269053"/>
              <a:gd name="connsiteX341" fmla="*/ 4159053 w 7922168"/>
              <a:gd name="connsiteY341" fmla="*/ 1087818 h 1269053"/>
              <a:gd name="connsiteX342" fmla="*/ 4028458 w 7922168"/>
              <a:gd name="connsiteY342" fmla="*/ 1117630 h 1269053"/>
              <a:gd name="connsiteX343" fmla="*/ 3901397 w 7922168"/>
              <a:gd name="connsiteY343" fmla="*/ 1089475 h 1269053"/>
              <a:gd name="connsiteX344" fmla="*/ 3810795 w 7922168"/>
              <a:gd name="connsiteY344" fmla="*/ 1005006 h 1269053"/>
              <a:gd name="connsiteX345" fmla="*/ 3769984 w 7922168"/>
              <a:gd name="connsiteY345" fmla="*/ 882445 h 1269053"/>
              <a:gd name="connsiteX346" fmla="*/ 3763454 w 7922168"/>
              <a:gd name="connsiteY346" fmla="*/ 650572 h 1269053"/>
              <a:gd name="connsiteX347" fmla="*/ 3763454 w 7922168"/>
              <a:gd name="connsiteY347" fmla="*/ 467060 h 1269053"/>
              <a:gd name="connsiteX348" fmla="*/ 3769712 w 7922168"/>
              <a:gd name="connsiteY348" fmla="*/ 238167 h 1269053"/>
              <a:gd name="connsiteX349" fmla="*/ 3808892 w 7922168"/>
              <a:gd name="connsiteY349" fmla="*/ 115275 h 1269053"/>
              <a:gd name="connsiteX350" fmla="*/ 3897860 w 7922168"/>
              <a:gd name="connsiteY350" fmla="*/ 29813 h 1269053"/>
              <a:gd name="connsiteX351" fmla="*/ 4028458 w 7922168"/>
              <a:gd name="connsiteY351" fmla="*/ 0 h 1269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</a:cxnLst>
            <a:rect l="l" t="t" r="r" b="b"/>
            <a:pathLst>
              <a:path w="7922168" h="1269053">
                <a:moveTo>
                  <a:pt x="0" y="1199474"/>
                </a:moveTo>
                <a:lnTo>
                  <a:pt x="1978819" y="1199474"/>
                </a:lnTo>
                <a:lnTo>
                  <a:pt x="3957639" y="1199474"/>
                </a:lnTo>
                <a:lnTo>
                  <a:pt x="5936456" y="1199474"/>
                </a:lnTo>
                <a:lnTo>
                  <a:pt x="7915275" y="1199474"/>
                </a:lnTo>
                <a:lnTo>
                  <a:pt x="7915275" y="1269053"/>
                </a:lnTo>
                <a:lnTo>
                  <a:pt x="5936456" y="1269053"/>
                </a:lnTo>
                <a:lnTo>
                  <a:pt x="3957639" y="1269053"/>
                </a:lnTo>
                <a:lnTo>
                  <a:pt x="1978819" y="1269053"/>
                </a:lnTo>
                <a:lnTo>
                  <a:pt x="0" y="1269053"/>
                </a:lnTo>
                <a:close/>
                <a:moveTo>
                  <a:pt x="1829270" y="677071"/>
                </a:moveTo>
                <a:cubicBezTo>
                  <a:pt x="1794082" y="708429"/>
                  <a:pt x="1773676" y="734708"/>
                  <a:pt x="1768053" y="755908"/>
                </a:cubicBezTo>
                <a:cubicBezTo>
                  <a:pt x="1762430" y="777108"/>
                  <a:pt x="1759619" y="807583"/>
                  <a:pt x="1759619" y="847332"/>
                </a:cubicBezTo>
                <a:cubicBezTo>
                  <a:pt x="1759619" y="892824"/>
                  <a:pt x="1762067" y="922194"/>
                  <a:pt x="1766965" y="935444"/>
                </a:cubicBezTo>
                <a:cubicBezTo>
                  <a:pt x="1771862" y="948694"/>
                  <a:pt x="1781566" y="955319"/>
                  <a:pt x="1796077" y="955319"/>
                </a:cubicBezTo>
                <a:cubicBezTo>
                  <a:pt x="1809862" y="955319"/>
                  <a:pt x="1818840" y="950129"/>
                  <a:pt x="1823012" y="939750"/>
                </a:cubicBezTo>
                <a:cubicBezTo>
                  <a:pt x="1827184" y="929371"/>
                  <a:pt x="1829270" y="902098"/>
                  <a:pt x="1829270" y="857932"/>
                </a:cubicBezTo>
                <a:close/>
                <a:moveTo>
                  <a:pt x="924395" y="677071"/>
                </a:moveTo>
                <a:cubicBezTo>
                  <a:pt x="889207" y="708429"/>
                  <a:pt x="868801" y="734708"/>
                  <a:pt x="863178" y="755908"/>
                </a:cubicBezTo>
                <a:cubicBezTo>
                  <a:pt x="857555" y="777108"/>
                  <a:pt x="854744" y="807583"/>
                  <a:pt x="854744" y="847332"/>
                </a:cubicBezTo>
                <a:cubicBezTo>
                  <a:pt x="854744" y="892824"/>
                  <a:pt x="857192" y="922194"/>
                  <a:pt x="862090" y="935444"/>
                </a:cubicBezTo>
                <a:cubicBezTo>
                  <a:pt x="866987" y="948694"/>
                  <a:pt x="876691" y="955319"/>
                  <a:pt x="891202" y="955319"/>
                </a:cubicBezTo>
                <a:cubicBezTo>
                  <a:pt x="904987" y="955319"/>
                  <a:pt x="913966" y="950129"/>
                  <a:pt x="918137" y="939750"/>
                </a:cubicBezTo>
                <a:cubicBezTo>
                  <a:pt x="922310" y="929371"/>
                  <a:pt x="924395" y="902098"/>
                  <a:pt x="924395" y="857932"/>
                </a:cubicBezTo>
                <a:close/>
                <a:moveTo>
                  <a:pt x="6887050" y="355760"/>
                </a:moveTo>
                <a:cubicBezTo>
                  <a:pt x="6871813" y="355760"/>
                  <a:pt x="6862381" y="361392"/>
                  <a:pt x="6858754" y="372654"/>
                </a:cubicBezTo>
                <a:cubicBezTo>
                  <a:pt x="6855126" y="383917"/>
                  <a:pt x="6853312" y="414281"/>
                  <a:pt x="6853312" y="463747"/>
                </a:cubicBezTo>
                <a:lnTo>
                  <a:pt x="6853312" y="528009"/>
                </a:lnTo>
                <a:lnTo>
                  <a:pt x="6917522" y="528009"/>
                </a:lnTo>
                <a:lnTo>
                  <a:pt x="6917522" y="463747"/>
                </a:lnTo>
                <a:cubicBezTo>
                  <a:pt x="6917522" y="418256"/>
                  <a:pt x="6915526" y="388885"/>
                  <a:pt x="6911536" y="375635"/>
                </a:cubicBezTo>
                <a:cubicBezTo>
                  <a:pt x="6907546" y="362386"/>
                  <a:pt x="6899384" y="355760"/>
                  <a:pt x="6887050" y="355760"/>
                </a:cubicBezTo>
                <a:close/>
                <a:moveTo>
                  <a:pt x="5105876" y="355760"/>
                </a:moveTo>
                <a:cubicBezTo>
                  <a:pt x="5090639" y="355760"/>
                  <a:pt x="5081206" y="361392"/>
                  <a:pt x="5077579" y="372654"/>
                </a:cubicBezTo>
                <a:cubicBezTo>
                  <a:pt x="5073951" y="383917"/>
                  <a:pt x="5072137" y="414281"/>
                  <a:pt x="5072137" y="463747"/>
                </a:cubicBezTo>
                <a:lnTo>
                  <a:pt x="5072137" y="528009"/>
                </a:lnTo>
                <a:lnTo>
                  <a:pt x="5136347" y="528009"/>
                </a:lnTo>
                <a:lnTo>
                  <a:pt x="5136347" y="463747"/>
                </a:lnTo>
                <a:cubicBezTo>
                  <a:pt x="5136347" y="418256"/>
                  <a:pt x="5134353" y="388885"/>
                  <a:pt x="5130362" y="375635"/>
                </a:cubicBezTo>
                <a:cubicBezTo>
                  <a:pt x="5126372" y="362386"/>
                  <a:pt x="5118210" y="355760"/>
                  <a:pt x="5105876" y="355760"/>
                </a:cubicBezTo>
                <a:close/>
                <a:moveTo>
                  <a:pt x="2896076" y="355760"/>
                </a:moveTo>
                <a:cubicBezTo>
                  <a:pt x="2880840" y="355760"/>
                  <a:pt x="2871406" y="361392"/>
                  <a:pt x="2867779" y="372654"/>
                </a:cubicBezTo>
                <a:cubicBezTo>
                  <a:pt x="2864152" y="383917"/>
                  <a:pt x="2862337" y="414281"/>
                  <a:pt x="2862337" y="463747"/>
                </a:cubicBezTo>
                <a:lnTo>
                  <a:pt x="2862337" y="528009"/>
                </a:lnTo>
                <a:lnTo>
                  <a:pt x="2926547" y="528009"/>
                </a:lnTo>
                <a:lnTo>
                  <a:pt x="2926547" y="463747"/>
                </a:lnTo>
                <a:cubicBezTo>
                  <a:pt x="2926547" y="418256"/>
                  <a:pt x="2924553" y="388885"/>
                  <a:pt x="2920561" y="375635"/>
                </a:cubicBezTo>
                <a:cubicBezTo>
                  <a:pt x="2916571" y="362386"/>
                  <a:pt x="2908410" y="355760"/>
                  <a:pt x="2896076" y="355760"/>
                </a:cubicBezTo>
                <a:close/>
                <a:moveTo>
                  <a:pt x="7169060" y="215974"/>
                </a:moveTo>
                <a:lnTo>
                  <a:pt x="7358527" y="215974"/>
                </a:lnTo>
                <a:cubicBezTo>
                  <a:pt x="7359990" y="238927"/>
                  <a:pt x="7376008" y="406759"/>
                  <a:pt x="7406583" y="719470"/>
                </a:cubicBezTo>
                <a:cubicBezTo>
                  <a:pt x="7409003" y="687291"/>
                  <a:pt x="7425464" y="519459"/>
                  <a:pt x="7455964" y="215974"/>
                </a:cubicBezTo>
                <a:lnTo>
                  <a:pt x="7637984" y="215974"/>
                </a:lnTo>
                <a:lnTo>
                  <a:pt x="7682468" y="719470"/>
                </a:lnTo>
                <a:cubicBezTo>
                  <a:pt x="7689514" y="572445"/>
                  <a:pt x="7706314" y="404613"/>
                  <a:pt x="7732870" y="215974"/>
                </a:cubicBezTo>
                <a:lnTo>
                  <a:pt x="7922168" y="215974"/>
                </a:lnTo>
                <a:lnTo>
                  <a:pt x="7834423" y="1095106"/>
                </a:lnTo>
                <a:lnTo>
                  <a:pt x="7595812" y="1095106"/>
                </a:lnTo>
                <a:cubicBezTo>
                  <a:pt x="7582826" y="987698"/>
                  <a:pt x="7567635" y="846145"/>
                  <a:pt x="7550239" y="670446"/>
                </a:cubicBezTo>
                <a:cubicBezTo>
                  <a:pt x="7544282" y="747744"/>
                  <a:pt x="7536048" y="825701"/>
                  <a:pt x="7525540" y="904318"/>
                </a:cubicBezTo>
                <a:lnTo>
                  <a:pt x="7501402" y="1095106"/>
                </a:lnTo>
                <a:lnTo>
                  <a:pt x="7262246" y="1095106"/>
                </a:lnTo>
                <a:close/>
                <a:moveTo>
                  <a:pt x="6335204" y="215974"/>
                </a:moveTo>
                <a:lnTo>
                  <a:pt x="6561572" y="215974"/>
                </a:lnTo>
                <a:lnTo>
                  <a:pt x="6561572" y="1095106"/>
                </a:lnTo>
                <a:lnTo>
                  <a:pt x="6335204" y="1095106"/>
                </a:lnTo>
                <a:close/>
                <a:moveTo>
                  <a:pt x="5803720" y="215974"/>
                </a:moveTo>
                <a:lnTo>
                  <a:pt x="6000041" y="215974"/>
                </a:lnTo>
                <a:lnTo>
                  <a:pt x="6061921" y="857932"/>
                </a:lnTo>
                <a:cubicBezTo>
                  <a:pt x="6066767" y="810708"/>
                  <a:pt x="6075030" y="695693"/>
                  <a:pt x="6086706" y="512886"/>
                </a:cubicBezTo>
                <a:cubicBezTo>
                  <a:pt x="6092941" y="410834"/>
                  <a:pt x="6100045" y="311864"/>
                  <a:pt x="6108021" y="215974"/>
                </a:cubicBezTo>
                <a:lnTo>
                  <a:pt x="6304341" y="215974"/>
                </a:lnTo>
                <a:lnTo>
                  <a:pt x="6201497" y="1095106"/>
                </a:lnTo>
                <a:lnTo>
                  <a:pt x="5914183" y="1095106"/>
                </a:lnTo>
                <a:close/>
                <a:moveTo>
                  <a:pt x="4327345" y="215974"/>
                </a:moveTo>
                <a:lnTo>
                  <a:pt x="4523666" y="215974"/>
                </a:lnTo>
                <a:lnTo>
                  <a:pt x="4585546" y="857932"/>
                </a:lnTo>
                <a:cubicBezTo>
                  <a:pt x="4590392" y="810708"/>
                  <a:pt x="4598655" y="695693"/>
                  <a:pt x="4610331" y="512886"/>
                </a:cubicBezTo>
                <a:cubicBezTo>
                  <a:pt x="4616566" y="410834"/>
                  <a:pt x="4623672" y="311864"/>
                  <a:pt x="4631646" y="215974"/>
                </a:cubicBezTo>
                <a:lnTo>
                  <a:pt x="4827966" y="215974"/>
                </a:lnTo>
                <a:lnTo>
                  <a:pt x="4725122" y="1095106"/>
                </a:lnTo>
                <a:lnTo>
                  <a:pt x="4437808" y="1095106"/>
                </a:lnTo>
                <a:close/>
                <a:moveTo>
                  <a:pt x="274797" y="206037"/>
                </a:moveTo>
                <a:lnTo>
                  <a:pt x="274797" y="911595"/>
                </a:lnTo>
                <a:cubicBezTo>
                  <a:pt x="307810" y="911595"/>
                  <a:pt x="328124" y="903534"/>
                  <a:pt x="335743" y="887413"/>
                </a:cubicBezTo>
                <a:cubicBezTo>
                  <a:pt x="343361" y="871292"/>
                  <a:pt x="347170" y="827457"/>
                  <a:pt x="347170" y="755908"/>
                </a:cubicBezTo>
                <a:lnTo>
                  <a:pt x="347170" y="339199"/>
                </a:lnTo>
                <a:cubicBezTo>
                  <a:pt x="347170" y="290615"/>
                  <a:pt x="345900" y="259478"/>
                  <a:pt x="343361" y="245786"/>
                </a:cubicBezTo>
                <a:cubicBezTo>
                  <a:pt x="340822" y="232094"/>
                  <a:pt x="335017" y="222047"/>
                  <a:pt x="325948" y="215643"/>
                </a:cubicBezTo>
                <a:cubicBezTo>
                  <a:pt x="316879" y="209239"/>
                  <a:pt x="299829" y="206037"/>
                  <a:pt x="274797" y="206037"/>
                </a:cubicBezTo>
                <a:close/>
                <a:moveTo>
                  <a:pt x="6876710" y="200074"/>
                </a:moveTo>
                <a:cubicBezTo>
                  <a:pt x="6938381" y="200074"/>
                  <a:pt x="6989260" y="214318"/>
                  <a:pt x="7029346" y="242805"/>
                </a:cubicBezTo>
                <a:cubicBezTo>
                  <a:pt x="7069432" y="271292"/>
                  <a:pt x="7097546" y="309055"/>
                  <a:pt x="7113689" y="356091"/>
                </a:cubicBezTo>
                <a:cubicBezTo>
                  <a:pt x="7129832" y="403129"/>
                  <a:pt x="7137904" y="469268"/>
                  <a:pt x="7137904" y="554509"/>
                </a:cubicBezTo>
                <a:lnTo>
                  <a:pt x="7137904" y="671108"/>
                </a:lnTo>
                <a:lnTo>
                  <a:pt x="6853312" y="671108"/>
                </a:lnTo>
                <a:lnTo>
                  <a:pt x="6853312" y="861245"/>
                </a:lnTo>
                <a:cubicBezTo>
                  <a:pt x="6853312" y="900994"/>
                  <a:pt x="6855670" y="926611"/>
                  <a:pt x="6860386" y="938094"/>
                </a:cubicBezTo>
                <a:cubicBezTo>
                  <a:pt x="6865102" y="949578"/>
                  <a:pt x="6874171" y="955319"/>
                  <a:pt x="6887594" y="955319"/>
                </a:cubicBezTo>
                <a:cubicBezTo>
                  <a:pt x="6904281" y="955319"/>
                  <a:pt x="6915436" y="947700"/>
                  <a:pt x="6921059" y="932464"/>
                </a:cubicBezTo>
                <a:cubicBezTo>
                  <a:pt x="6926682" y="917226"/>
                  <a:pt x="6929494" y="887744"/>
                  <a:pt x="6929494" y="844020"/>
                </a:cubicBezTo>
                <a:lnTo>
                  <a:pt x="6929494" y="728083"/>
                </a:lnTo>
                <a:lnTo>
                  <a:pt x="7137904" y="728083"/>
                </a:lnTo>
                <a:lnTo>
                  <a:pt x="7137904" y="793007"/>
                </a:lnTo>
                <a:cubicBezTo>
                  <a:pt x="7137904" y="847332"/>
                  <a:pt x="7135092" y="889070"/>
                  <a:pt x="7129470" y="918219"/>
                </a:cubicBezTo>
                <a:cubicBezTo>
                  <a:pt x="7123846" y="947369"/>
                  <a:pt x="7110696" y="978506"/>
                  <a:pt x="7090018" y="1011631"/>
                </a:cubicBezTo>
                <a:cubicBezTo>
                  <a:pt x="7069340" y="1044755"/>
                  <a:pt x="7043130" y="1069599"/>
                  <a:pt x="7011388" y="1086162"/>
                </a:cubicBezTo>
                <a:cubicBezTo>
                  <a:pt x="6979646" y="1102725"/>
                  <a:pt x="6939832" y="1111006"/>
                  <a:pt x="6891947" y="1111006"/>
                </a:cubicBezTo>
                <a:cubicBezTo>
                  <a:pt x="6845512" y="1111006"/>
                  <a:pt x="6804520" y="1102835"/>
                  <a:pt x="6768968" y="1086493"/>
                </a:cubicBezTo>
                <a:cubicBezTo>
                  <a:pt x="6733417" y="1070152"/>
                  <a:pt x="6705756" y="1047737"/>
                  <a:pt x="6685985" y="1019250"/>
                </a:cubicBezTo>
                <a:cubicBezTo>
                  <a:pt x="6666214" y="990763"/>
                  <a:pt x="6652520" y="959404"/>
                  <a:pt x="6644902" y="925176"/>
                </a:cubicBezTo>
                <a:cubicBezTo>
                  <a:pt x="6637283" y="890946"/>
                  <a:pt x="6633474" y="841149"/>
                  <a:pt x="6633474" y="775782"/>
                </a:cubicBezTo>
                <a:lnTo>
                  <a:pt x="6633474" y="519397"/>
                </a:lnTo>
                <a:cubicBezTo>
                  <a:pt x="6633474" y="442547"/>
                  <a:pt x="6641999" y="381929"/>
                  <a:pt x="6659050" y="337542"/>
                </a:cubicBezTo>
                <a:cubicBezTo>
                  <a:pt x="6676100" y="293155"/>
                  <a:pt x="6704032" y="259147"/>
                  <a:pt x="6742849" y="235518"/>
                </a:cubicBezTo>
                <a:cubicBezTo>
                  <a:pt x="6781665" y="211889"/>
                  <a:pt x="6826286" y="200074"/>
                  <a:pt x="6876710" y="200074"/>
                </a:cubicBezTo>
                <a:close/>
                <a:moveTo>
                  <a:pt x="5780221" y="200074"/>
                </a:moveTo>
                <a:lnTo>
                  <a:pt x="5780221" y="509460"/>
                </a:lnTo>
                <a:cubicBezTo>
                  <a:pt x="5739953" y="509460"/>
                  <a:pt x="5710388" y="516084"/>
                  <a:pt x="5691524" y="529335"/>
                </a:cubicBezTo>
                <a:cubicBezTo>
                  <a:pt x="5672659" y="542585"/>
                  <a:pt x="5661051" y="561024"/>
                  <a:pt x="5656697" y="584653"/>
                </a:cubicBezTo>
                <a:cubicBezTo>
                  <a:pt x="5652344" y="608281"/>
                  <a:pt x="5650168" y="662717"/>
                  <a:pt x="5650168" y="747958"/>
                </a:cubicBezTo>
                <a:lnTo>
                  <a:pt x="5650168" y="1095106"/>
                </a:lnTo>
                <a:lnTo>
                  <a:pt x="5430329" y="1095106"/>
                </a:lnTo>
                <a:lnTo>
                  <a:pt x="5430329" y="215974"/>
                </a:lnTo>
                <a:lnTo>
                  <a:pt x="5650168" y="215974"/>
                </a:lnTo>
                <a:lnTo>
                  <a:pt x="5641461" y="331580"/>
                </a:lnTo>
                <a:cubicBezTo>
                  <a:pt x="5673385" y="248781"/>
                  <a:pt x="5719638" y="204946"/>
                  <a:pt x="5780221" y="200074"/>
                </a:cubicBezTo>
                <a:close/>
                <a:moveTo>
                  <a:pt x="5095536" y="200074"/>
                </a:moveTo>
                <a:cubicBezTo>
                  <a:pt x="5157206" y="200074"/>
                  <a:pt x="5208086" y="214318"/>
                  <a:pt x="5248171" y="242805"/>
                </a:cubicBezTo>
                <a:cubicBezTo>
                  <a:pt x="5288257" y="271292"/>
                  <a:pt x="5316371" y="309055"/>
                  <a:pt x="5332514" y="356091"/>
                </a:cubicBezTo>
                <a:cubicBezTo>
                  <a:pt x="5348657" y="403129"/>
                  <a:pt x="5356729" y="469268"/>
                  <a:pt x="5356729" y="554509"/>
                </a:cubicBezTo>
                <a:lnTo>
                  <a:pt x="5356729" y="671108"/>
                </a:lnTo>
                <a:lnTo>
                  <a:pt x="5072137" y="671108"/>
                </a:lnTo>
                <a:lnTo>
                  <a:pt x="5072137" y="861245"/>
                </a:lnTo>
                <a:cubicBezTo>
                  <a:pt x="5072137" y="900994"/>
                  <a:pt x="5074495" y="926611"/>
                  <a:pt x="5079211" y="938094"/>
                </a:cubicBezTo>
                <a:cubicBezTo>
                  <a:pt x="5083928" y="949578"/>
                  <a:pt x="5092997" y="955319"/>
                  <a:pt x="5106419" y="955319"/>
                </a:cubicBezTo>
                <a:cubicBezTo>
                  <a:pt x="5123106" y="955319"/>
                  <a:pt x="5134261" y="947700"/>
                  <a:pt x="5139884" y="932464"/>
                </a:cubicBezTo>
                <a:cubicBezTo>
                  <a:pt x="5145507" y="917226"/>
                  <a:pt x="5148320" y="887744"/>
                  <a:pt x="5148320" y="844020"/>
                </a:cubicBezTo>
                <a:lnTo>
                  <a:pt x="5148320" y="728083"/>
                </a:lnTo>
                <a:lnTo>
                  <a:pt x="5356729" y="728083"/>
                </a:lnTo>
                <a:lnTo>
                  <a:pt x="5356729" y="793007"/>
                </a:lnTo>
                <a:cubicBezTo>
                  <a:pt x="5356729" y="847332"/>
                  <a:pt x="5353918" y="889070"/>
                  <a:pt x="5348295" y="918219"/>
                </a:cubicBezTo>
                <a:cubicBezTo>
                  <a:pt x="5342672" y="947369"/>
                  <a:pt x="5329521" y="978506"/>
                  <a:pt x="5308844" y="1011631"/>
                </a:cubicBezTo>
                <a:cubicBezTo>
                  <a:pt x="5288166" y="1044755"/>
                  <a:pt x="5261956" y="1069599"/>
                  <a:pt x="5230214" y="1086162"/>
                </a:cubicBezTo>
                <a:cubicBezTo>
                  <a:pt x="5198471" y="1102725"/>
                  <a:pt x="5158658" y="1111006"/>
                  <a:pt x="5110772" y="1111006"/>
                </a:cubicBezTo>
                <a:cubicBezTo>
                  <a:pt x="5064338" y="1111006"/>
                  <a:pt x="5023345" y="1102835"/>
                  <a:pt x="4987794" y="1086493"/>
                </a:cubicBezTo>
                <a:cubicBezTo>
                  <a:pt x="4952243" y="1070152"/>
                  <a:pt x="4924582" y="1047737"/>
                  <a:pt x="4904810" y="1019250"/>
                </a:cubicBezTo>
                <a:cubicBezTo>
                  <a:pt x="4885039" y="990763"/>
                  <a:pt x="4871345" y="959404"/>
                  <a:pt x="4863726" y="925176"/>
                </a:cubicBezTo>
                <a:cubicBezTo>
                  <a:pt x="4856108" y="890946"/>
                  <a:pt x="4852300" y="841149"/>
                  <a:pt x="4852300" y="775782"/>
                </a:cubicBezTo>
                <a:lnTo>
                  <a:pt x="4852300" y="519397"/>
                </a:lnTo>
                <a:cubicBezTo>
                  <a:pt x="4852300" y="442547"/>
                  <a:pt x="4860825" y="381929"/>
                  <a:pt x="4877875" y="337542"/>
                </a:cubicBezTo>
                <a:cubicBezTo>
                  <a:pt x="4894925" y="293155"/>
                  <a:pt x="4922858" y="259147"/>
                  <a:pt x="4961674" y="235518"/>
                </a:cubicBezTo>
                <a:cubicBezTo>
                  <a:pt x="5000490" y="211889"/>
                  <a:pt x="5045111" y="200074"/>
                  <a:pt x="5095536" y="200074"/>
                </a:cubicBezTo>
                <a:close/>
                <a:moveTo>
                  <a:pt x="2885736" y="200074"/>
                </a:moveTo>
                <a:cubicBezTo>
                  <a:pt x="2947407" y="200074"/>
                  <a:pt x="2998285" y="214318"/>
                  <a:pt x="3038371" y="242805"/>
                </a:cubicBezTo>
                <a:cubicBezTo>
                  <a:pt x="3078456" y="271292"/>
                  <a:pt x="3106571" y="309055"/>
                  <a:pt x="3122714" y="356091"/>
                </a:cubicBezTo>
                <a:cubicBezTo>
                  <a:pt x="3138859" y="403129"/>
                  <a:pt x="3146929" y="469268"/>
                  <a:pt x="3146929" y="554509"/>
                </a:cubicBezTo>
                <a:lnTo>
                  <a:pt x="3146929" y="671108"/>
                </a:lnTo>
                <a:lnTo>
                  <a:pt x="2862337" y="671108"/>
                </a:lnTo>
                <a:lnTo>
                  <a:pt x="2862337" y="861245"/>
                </a:lnTo>
                <a:cubicBezTo>
                  <a:pt x="2862337" y="900994"/>
                  <a:pt x="2864695" y="926611"/>
                  <a:pt x="2869412" y="938094"/>
                </a:cubicBezTo>
                <a:cubicBezTo>
                  <a:pt x="2874127" y="949578"/>
                  <a:pt x="2883197" y="955319"/>
                  <a:pt x="2896619" y="955319"/>
                </a:cubicBezTo>
                <a:cubicBezTo>
                  <a:pt x="2913307" y="955319"/>
                  <a:pt x="2924461" y="947700"/>
                  <a:pt x="2930084" y="932464"/>
                </a:cubicBezTo>
                <a:cubicBezTo>
                  <a:pt x="2935707" y="917226"/>
                  <a:pt x="2938518" y="887744"/>
                  <a:pt x="2938518" y="844020"/>
                </a:cubicBezTo>
                <a:lnTo>
                  <a:pt x="2938518" y="728083"/>
                </a:lnTo>
                <a:lnTo>
                  <a:pt x="3146929" y="728083"/>
                </a:lnTo>
                <a:lnTo>
                  <a:pt x="3146929" y="793007"/>
                </a:lnTo>
                <a:cubicBezTo>
                  <a:pt x="3146929" y="847332"/>
                  <a:pt x="3144119" y="889070"/>
                  <a:pt x="3138496" y="918219"/>
                </a:cubicBezTo>
                <a:cubicBezTo>
                  <a:pt x="3132872" y="947369"/>
                  <a:pt x="3119722" y="978506"/>
                  <a:pt x="3099044" y="1011631"/>
                </a:cubicBezTo>
                <a:cubicBezTo>
                  <a:pt x="3078366" y="1044755"/>
                  <a:pt x="3052156" y="1069599"/>
                  <a:pt x="3020414" y="1086162"/>
                </a:cubicBezTo>
                <a:cubicBezTo>
                  <a:pt x="2988671" y="1102725"/>
                  <a:pt x="2948858" y="1111006"/>
                  <a:pt x="2900973" y="1111006"/>
                </a:cubicBezTo>
                <a:cubicBezTo>
                  <a:pt x="2854538" y="1111006"/>
                  <a:pt x="2813546" y="1102835"/>
                  <a:pt x="2777994" y="1086493"/>
                </a:cubicBezTo>
                <a:cubicBezTo>
                  <a:pt x="2742443" y="1070152"/>
                  <a:pt x="2714781" y="1047737"/>
                  <a:pt x="2695011" y="1019250"/>
                </a:cubicBezTo>
                <a:cubicBezTo>
                  <a:pt x="2675239" y="990763"/>
                  <a:pt x="2661545" y="959404"/>
                  <a:pt x="2653928" y="925176"/>
                </a:cubicBezTo>
                <a:cubicBezTo>
                  <a:pt x="2646309" y="890946"/>
                  <a:pt x="2642500" y="841149"/>
                  <a:pt x="2642500" y="775782"/>
                </a:cubicBezTo>
                <a:lnTo>
                  <a:pt x="2642500" y="519397"/>
                </a:lnTo>
                <a:cubicBezTo>
                  <a:pt x="2642500" y="442547"/>
                  <a:pt x="2651026" y="381929"/>
                  <a:pt x="2668075" y="337542"/>
                </a:cubicBezTo>
                <a:cubicBezTo>
                  <a:pt x="2685126" y="293155"/>
                  <a:pt x="2713058" y="259147"/>
                  <a:pt x="2751875" y="235518"/>
                </a:cubicBezTo>
                <a:cubicBezTo>
                  <a:pt x="2790690" y="211889"/>
                  <a:pt x="2835311" y="200074"/>
                  <a:pt x="2885736" y="200074"/>
                </a:cubicBezTo>
                <a:close/>
                <a:moveTo>
                  <a:pt x="2336286" y="200074"/>
                </a:moveTo>
                <a:cubicBezTo>
                  <a:pt x="2384172" y="200074"/>
                  <a:pt x="2424893" y="207472"/>
                  <a:pt x="2458448" y="222268"/>
                </a:cubicBezTo>
                <a:cubicBezTo>
                  <a:pt x="2492004" y="237063"/>
                  <a:pt x="2517760" y="256607"/>
                  <a:pt x="2535719" y="280898"/>
                </a:cubicBezTo>
                <a:cubicBezTo>
                  <a:pt x="2553674" y="305190"/>
                  <a:pt x="2564559" y="327715"/>
                  <a:pt x="2568368" y="348473"/>
                </a:cubicBezTo>
                <a:cubicBezTo>
                  <a:pt x="2572176" y="369231"/>
                  <a:pt x="2574081" y="401693"/>
                  <a:pt x="2574081" y="445860"/>
                </a:cubicBezTo>
                <a:lnTo>
                  <a:pt x="2574081" y="496872"/>
                </a:lnTo>
                <a:lnTo>
                  <a:pt x="2379275" y="496872"/>
                </a:lnTo>
                <a:lnTo>
                  <a:pt x="2379275" y="449172"/>
                </a:lnTo>
                <a:cubicBezTo>
                  <a:pt x="2379275" y="408539"/>
                  <a:pt x="2377369" y="382812"/>
                  <a:pt x="2373560" y="371992"/>
                </a:cubicBezTo>
                <a:cubicBezTo>
                  <a:pt x="2369751" y="361171"/>
                  <a:pt x="2360228" y="355760"/>
                  <a:pt x="2344992" y="355760"/>
                </a:cubicBezTo>
                <a:cubicBezTo>
                  <a:pt x="2332659" y="355760"/>
                  <a:pt x="2323407" y="360730"/>
                  <a:pt x="2317241" y="370667"/>
                </a:cubicBezTo>
                <a:cubicBezTo>
                  <a:pt x="2311073" y="380604"/>
                  <a:pt x="2307991" y="395511"/>
                  <a:pt x="2307991" y="415385"/>
                </a:cubicBezTo>
                <a:cubicBezTo>
                  <a:pt x="2307991" y="442327"/>
                  <a:pt x="2309532" y="462091"/>
                  <a:pt x="2312616" y="474679"/>
                </a:cubicBezTo>
                <a:cubicBezTo>
                  <a:pt x="2315698" y="487266"/>
                  <a:pt x="2324950" y="501068"/>
                  <a:pt x="2340367" y="516084"/>
                </a:cubicBezTo>
                <a:cubicBezTo>
                  <a:pt x="2355784" y="531102"/>
                  <a:pt x="2387436" y="552964"/>
                  <a:pt x="2435323" y="581672"/>
                </a:cubicBezTo>
                <a:cubicBezTo>
                  <a:pt x="2499169" y="619655"/>
                  <a:pt x="2541069" y="655430"/>
                  <a:pt x="2561022" y="688995"/>
                </a:cubicBezTo>
                <a:cubicBezTo>
                  <a:pt x="2580973" y="722563"/>
                  <a:pt x="2590950" y="771367"/>
                  <a:pt x="2590950" y="835407"/>
                </a:cubicBezTo>
                <a:cubicBezTo>
                  <a:pt x="2590950" y="906957"/>
                  <a:pt x="2583331" y="960950"/>
                  <a:pt x="2568096" y="997388"/>
                </a:cubicBezTo>
                <a:cubicBezTo>
                  <a:pt x="2552858" y="1033825"/>
                  <a:pt x="2527375" y="1061871"/>
                  <a:pt x="2491642" y="1081525"/>
                </a:cubicBezTo>
                <a:cubicBezTo>
                  <a:pt x="2455909" y="1101178"/>
                  <a:pt x="2412830" y="1111006"/>
                  <a:pt x="2362406" y="1111006"/>
                </a:cubicBezTo>
                <a:cubicBezTo>
                  <a:pt x="2306538" y="1111006"/>
                  <a:pt x="2258744" y="1100405"/>
                  <a:pt x="2219021" y="1079205"/>
                </a:cubicBezTo>
                <a:cubicBezTo>
                  <a:pt x="2179297" y="1058006"/>
                  <a:pt x="2151999" y="1029298"/>
                  <a:pt x="2137126" y="993082"/>
                </a:cubicBezTo>
                <a:cubicBezTo>
                  <a:pt x="2122252" y="956866"/>
                  <a:pt x="2114816" y="902098"/>
                  <a:pt x="2114816" y="828783"/>
                </a:cubicBezTo>
                <a:lnTo>
                  <a:pt x="2114816" y="786383"/>
                </a:lnTo>
                <a:lnTo>
                  <a:pt x="2309622" y="786383"/>
                </a:lnTo>
                <a:lnTo>
                  <a:pt x="2309622" y="842033"/>
                </a:lnTo>
                <a:cubicBezTo>
                  <a:pt x="2309622" y="889290"/>
                  <a:pt x="2312071" y="919986"/>
                  <a:pt x="2316968" y="934119"/>
                </a:cubicBezTo>
                <a:cubicBezTo>
                  <a:pt x="2321866" y="948253"/>
                  <a:pt x="2331569" y="955319"/>
                  <a:pt x="2346081" y="955319"/>
                </a:cubicBezTo>
                <a:cubicBezTo>
                  <a:pt x="2361679" y="955319"/>
                  <a:pt x="2372562" y="950571"/>
                  <a:pt x="2378730" y="941076"/>
                </a:cubicBezTo>
                <a:cubicBezTo>
                  <a:pt x="2384896" y="931580"/>
                  <a:pt x="2387980" y="911595"/>
                  <a:pt x="2387980" y="881120"/>
                </a:cubicBezTo>
                <a:cubicBezTo>
                  <a:pt x="2387980" y="839162"/>
                  <a:pt x="2383990" y="812883"/>
                  <a:pt x="2376009" y="802283"/>
                </a:cubicBezTo>
                <a:cubicBezTo>
                  <a:pt x="2367666" y="791683"/>
                  <a:pt x="2325040" y="760325"/>
                  <a:pt x="2248133" y="708209"/>
                </a:cubicBezTo>
                <a:cubicBezTo>
                  <a:pt x="2183560" y="664042"/>
                  <a:pt x="2144200" y="623961"/>
                  <a:pt x="2130052" y="587965"/>
                </a:cubicBezTo>
                <a:cubicBezTo>
                  <a:pt x="2115904" y="551969"/>
                  <a:pt x="2108830" y="509239"/>
                  <a:pt x="2108830" y="459772"/>
                </a:cubicBezTo>
                <a:cubicBezTo>
                  <a:pt x="2108830" y="389548"/>
                  <a:pt x="2116448" y="337763"/>
                  <a:pt x="2131685" y="304418"/>
                </a:cubicBezTo>
                <a:cubicBezTo>
                  <a:pt x="2146921" y="271071"/>
                  <a:pt x="2172768" y="245344"/>
                  <a:pt x="2209226" y="227237"/>
                </a:cubicBezTo>
                <a:cubicBezTo>
                  <a:pt x="2245685" y="209128"/>
                  <a:pt x="2288037" y="200074"/>
                  <a:pt x="2336286" y="200074"/>
                </a:cubicBezTo>
                <a:close/>
                <a:moveTo>
                  <a:pt x="1801518" y="200074"/>
                </a:moveTo>
                <a:cubicBezTo>
                  <a:pt x="1875886" y="200074"/>
                  <a:pt x="1931934" y="216085"/>
                  <a:pt x="1969662" y="248106"/>
                </a:cubicBezTo>
                <a:cubicBezTo>
                  <a:pt x="2007390" y="280125"/>
                  <a:pt x="2030063" y="319434"/>
                  <a:pt x="2037681" y="366030"/>
                </a:cubicBezTo>
                <a:cubicBezTo>
                  <a:pt x="2045299" y="412625"/>
                  <a:pt x="2049108" y="508576"/>
                  <a:pt x="2049108" y="653883"/>
                </a:cubicBezTo>
                <a:lnTo>
                  <a:pt x="2049108" y="1095106"/>
                </a:lnTo>
                <a:lnTo>
                  <a:pt x="1835256" y="1095106"/>
                </a:lnTo>
                <a:lnTo>
                  <a:pt x="1835256" y="1016766"/>
                </a:lnTo>
                <a:cubicBezTo>
                  <a:pt x="1821834" y="1048179"/>
                  <a:pt x="1804511" y="1071738"/>
                  <a:pt x="1783290" y="1087445"/>
                </a:cubicBezTo>
                <a:cubicBezTo>
                  <a:pt x="1762067" y="1103152"/>
                  <a:pt x="1736764" y="1111006"/>
                  <a:pt x="1707380" y="1111006"/>
                </a:cubicBezTo>
                <a:cubicBezTo>
                  <a:pt x="1668926" y="1111006"/>
                  <a:pt x="1633647" y="1097866"/>
                  <a:pt x="1601543" y="1071587"/>
                </a:cubicBezTo>
                <a:cubicBezTo>
                  <a:pt x="1569438" y="1045308"/>
                  <a:pt x="1553385" y="987781"/>
                  <a:pt x="1553385" y="899007"/>
                </a:cubicBezTo>
                <a:lnTo>
                  <a:pt x="1553385" y="826795"/>
                </a:lnTo>
                <a:cubicBezTo>
                  <a:pt x="1553385" y="760988"/>
                  <a:pt x="1561910" y="716159"/>
                  <a:pt x="1578960" y="692308"/>
                </a:cubicBezTo>
                <a:cubicBezTo>
                  <a:pt x="1596010" y="668459"/>
                  <a:pt x="1638273" y="640633"/>
                  <a:pt x="1705748" y="608834"/>
                </a:cubicBezTo>
                <a:cubicBezTo>
                  <a:pt x="1777938" y="574384"/>
                  <a:pt x="1816573" y="551197"/>
                  <a:pt x="1821652" y="539272"/>
                </a:cubicBezTo>
                <a:cubicBezTo>
                  <a:pt x="1826731" y="527347"/>
                  <a:pt x="1829270" y="503056"/>
                  <a:pt x="1829270" y="466397"/>
                </a:cubicBezTo>
                <a:cubicBezTo>
                  <a:pt x="1829270" y="420464"/>
                  <a:pt x="1826459" y="390541"/>
                  <a:pt x="1820836" y="376629"/>
                </a:cubicBezTo>
                <a:cubicBezTo>
                  <a:pt x="1815213" y="362717"/>
                  <a:pt x="1805871" y="355760"/>
                  <a:pt x="1792812" y="355760"/>
                </a:cubicBezTo>
                <a:cubicBezTo>
                  <a:pt x="1777938" y="355760"/>
                  <a:pt x="1768688" y="361612"/>
                  <a:pt x="1765060" y="373316"/>
                </a:cubicBezTo>
                <a:cubicBezTo>
                  <a:pt x="1761433" y="385021"/>
                  <a:pt x="1759619" y="415385"/>
                  <a:pt x="1759619" y="464410"/>
                </a:cubicBezTo>
                <a:lnTo>
                  <a:pt x="1759619" y="556497"/>
                </a:lnTo>
                <a:lnTo>
                  <a:pt x="1553385" y="556497"/>
                </a:lnTo>
                <a:lnTo>
                  <a:pt x="1553385" y="497534"/>
                </a:lnTo>
                <a:cubicBezTo>
                  <a:pt x="1553385" y="429519"/>
                  <a:pt x="1559824" y="377071"/>
                  <a:pt x="1572703" y="340192"/>
                </a:cubicBezTo>
                <a:cubicBezTo>
                  <a:pt x="1585580" y="303313"/>
                  <a:pt x="1611428" y="270740"/>
                  <a:pt x="1650244" y="242473"/>
                </a:cubicBezTo>
                <a:cubicBezTo>
                  <a:pt x="1689060" y="214207"/>
                  <a:pt x="1739485" y="200074"/>
                  <a:pt x="1801518" y="200074"/>
                </a:cubicBezTo>
                <a:close/>
                <a:moveTo>
                  <a:pt x="896643" y="200074"/>
                </a:moveTo>
                <a:cubicBezTo>
                  <a:pt x="971011" y="200074"/>
                  <a:pt x="1027059" y="216085"/>
                  <a:pt x="1064787" y="248106"/>
                </a:cubicBezTo>
                <a:cubicBezTo>
                  <a:pt x="1102515" y="280125"/>
                  <a:pt x="1125187" y="319434"/>
                  <a:pt x="1132806" y="366030"/>
                </a:cubicBezTo>
                <a:cubicBezTo>
                  <a:pt x="1140424" y="412625"/>
                  <a:pt x="1144233" y="508576"/>
                  <a:pt x="1144233" y="653883"/>
                </a:cubicBezTo>
                <a:lnTo>
                  <a:pt x="1144233" y="1095106"/>
                </a:lnTo>
                <a:lnTo>
                  <a:pt x="930381" y="1095106"/>
                </a:lnTo>
                <a:lnTo>
                  <a:pt x="930381" y="1016766"/>
                </a:lnTo>
                <a:cubicBezTo>
                  <a:pt x="916958" y="1048179"/>
                  <a:pt x="899636" y="1071738"/>
                  <a:pt x="878414" y="1087445"/>
                </a:cubicBezTo>
                <a:cubicBezTo>
                  <a:pt x="857192" y="1103152"/>
                  <a:pt x="831890" y="1111006"/>
                  <a:pt x="802505" y="1111006"/>
                </a:cubicBezTo>
                <a:cubicBezTo>
                  <a:pt x="764052" y="1111006"/>
                  <a:pt x="728772" y="1097866"/>
                  <a:pt x="696667" y="1071587"/>
                </a:cubicBezTo>
                <a:cubicBezTo>
                  <a:pt x="664562" y="1045308"/>
                  <a:pt x="648510" y="987781"/>
                  <a:pt x="648510" y="899007"/>
                </a:cubicBezTo>
                <a:lnTo>
                  <a:pt x="648510" y="826795"/>
                </a:lnTo>
                <a:cubicBezTo>
                  <a:pt x="648510" y="760988"/>
                  <a:pt x="657035" y="716159"/>
                  <a:pt x="674085" y="692308"/>
                </a:cubicBezTo>
                <a:cubicBezTo>
                  <a:pt x="691135" y="668459"/>
                  <a:pt x="733398" y="640633"/>
                  <a:pt x="800873" y="608834"/>
                </a:cubicBezTo>
                <a:cubicBezTo>
                  <a:pt x="873063" y="574384"/>
                  <a:pt x="911699" y="551197"/>
                  <a:pt x="916777" y="539272"/>
                </a:cubicBezTo>
                <a:cubicBezTo>
                  <a:pt x="921856" y="527347"/>
                  <a:pt x="924395" y="503056"/>
                  <a:pt x="924395" y="466397"/>
                </a:cubicBezTo>
                <a:cubicBezTo>
                  <a:pt x="924395" y="420464"/>
                  <a:pt x="921584" y="390541"/>
                  <a:pt x="915961" y="376629"/>
                </a:cubicBezTo>
                <a:cubicBezTo>
                  <a:pt x="910338" y="362717"/>
                  <a:pt x="900996" y="355760"/>
                  <a:pt x="887937" y="355760"/>
                </a:cubicBezTo>
                <a:cubicBezTo>
                  <a:pt x="873063" y="355760"/>
                  <a:pt x="863813" y="361612"/>
                  <a:pt x="860185" y="373316"/>
                </a:cubicBezTo>
                <a:cubicBezTo>
                  <a:pt x="856557" y="385021"/>
                  <a:pt x="854744" y="415385"/>
                  <a:pt x="854744" y="464410"/>
                </a:cubicBezTo>
                <a:lnTo>
                  <a:pt x="854744" y="556497"/>
                </a:lnTo>
                <a:lnTo>
                  <a:pt x="648510" y="556497"/>
                </a:lnTo>
                <a:lnTo>
                  <a:pt x="648510" y="497534"/>
                </a:lnTo>
                <a:cubicBezTo>
                  <a:pt x="648510" y="429519"/>
                  <a:pt x="654949" y="377071"/>
                  <a:pt x="667827" y="340192"/>
                </a:cubicBezTo>
                <a:cubicBezTo>
                  <a:pt x="680705" y="303313"/>
                  <a:pt x="706553" y="270740"/>
                  <a:pt x="745369" y="242473"/>
                </a:cubicBezTo>
                <a:cubicBezTo>
                  <a:pt x="784185" y="214207"/>
                  <a:pt x="834610" y="200074"/>
                  <a:pt x="896643" y="200074"/>
                </a:cubicBezTo>
                <a:close/>
                <a:moveTo>
                  <a:pt x="4029546" y="181524"/>
                </a:moveTo>
                <a:cubicBezTo>
                  <a:pt x="4017575" y="181524"/>
                  <a:pt x="4008415" y="187155"/>
                  <a:pt x="4002065" y="198418"/>
                </a:cubicBezTo>
                <a:cubicBezTo>
                  <a:pt x="3995717" y="209681"/>
                  <a:pt x="3992543" y="242915"/>
                  <a:pt x="3992543" y="298123"/>
                </a:cubicBezTo>
                <a:lnTo>
                  <a:pt x="3992543" y="798970"/>
                </a:lnTo>
                <a:cubicBezTo>
                  <a:pt x="3992543" y="861245"/>
                  <a:pt x="3994629" y="899670"/>
                  <a:pt x="3998801" y="914244"/>
                </a:cubicBezTo>
                <a:cubicBezTo>
                  <a:pt x="4002973" y="928820"/>
                  <a:pt x="4012676" y="936106"/>
                  <a:pt x="4027913" y="936106"/>
                </a:cubicBezTo>
                <a:cubicBezTo>
                  <a:pt x="4043511" y="936106"/>
                  <a:pt x="4053488" y="927715"/>
                  <a:pt x="4057841" y="910932"/>
                </a:cubicBezTo>
                <a:cubicBezTo>
                  <a:pt x="4062195" y="894148"/>
                  <a:pt x="4064371" y="854178"/>
                  <a:pt x="4064371" y="791020"/>
                </a:cubicBezTo>
                <a:lnTo>
                  <a:pt x="4064371" y="298123"/>
                </a:lnTo>
                <a:cubicBezTo>
                  <a:pt x="4064371" y="248215"/>
                  <a:pt x="4062103" y="216305"/>
                  <a:pt x="4057570" y="202393"/>
                </a:cubicBezTo>
                <a:cubicBezTo>
                  <a:pt x="4053034" y="188481"/>
                  <a:pt x="4043693" y="181524"/>
                  <a:pt x="4029546" y="181524"/>
                </a:cubicBezTo>
                <a:close/>
                <a:moveTo>
                  <a:pt x="3231957" y="98712"/>
                </a:moveTo>
                <a:lnTo>
                  <a:pt x="3452338" y="98712"/>
                </a:lnTo>
                <a:lnTo>
                  <a:pt x="3452338" y="237174"/>
                </a:lnTo>
                <a:lnTo>
                  <a:pt x="3511651" y="237174"/>
                </a:lnTo>
                <a:lnTo>
                  <a:pt x="3511651" y="376298"/>
                </a:lnTo>
                <a:lnTo>
                  <a:pt x="3452338" y="376298"/>
                </a:lnTo>
                <a:lnTo>
                  <a:pt x="3452338" y="846670"/>
                </a:lnTo>
                <a:cubicBezTo>
                  <a:pt x="3452338" y="904527"/>
                  <a:pt x="3454787" y="936770"/>
                  <a:pt x="3459685" y="943394"/>
                </a:cubicBezTo>
                <a:cubicBezTo>
                  <a:pt x="3464582" y="950020"/>
                  <a:pt x="3484988" y="953331"/>
                  <a:pt x="3520901" y="953331"/>
                </a:cubicBezTo>
                <a:lnTo>
                  <a:pt x="3520901" y="1095106"/>
                </a:lnTo>
                <a:lnTo>
                  <a:pt x="3432206" y="1095106"/>
                </a:lnTo>
                <a:cubicBezTo>
                  <a:pt x="3382143" y="1095106"/>
                  <a:pt x="3346410" y="1092566"/>
                  <a:pt x="3325006" y="1087487"/>
                </a:cubicBezTo>
                <a:cubicBezTo>
                  <a:pt x="3303603" y="1082407"/>
                  <a:pt x="3284739" y="1070704"/>
                  <a:pt x="3268415" y="1052374"/>
                </a:cubicBezTo>
                <a:cubicBezTo>
                  <a:pt x="3252090" y="1034045"/>
                  <a:pt x="3241932" y="1013067"/>
                  <a:pt x="3237942" y="989438"/>
                </a:cubicBezTo>
                <a:cubicBezTo>
                  <a:pt x="3233951" y="965809"/>
                  <a:pt x="3231957" y="910269"/>
                  <a:pt x="3231957" y="822820"/>
                </a:cubicBezTo>
                <a:lnTo>
                  <a:pt x="3231957" y="376298"/>
                </a:lnTo>
                <a:lnTo>
                  <a:pt x="3184615" y="376298"/>
                </a:lnTo>
                <a:lnTo>
                  <a:pt x="3184615" y="237174"/>
                </a:lnTo>
                <a:lnTo>
                  <a:pt x="3231957" y="237174"/>
                </a:lnTo>
                <a:close/>
                <a:moveTo>
                  <a:pt x="1231707" y="98712"/>
                </a:moveTo>
                <a:lnTo>
                  <a:pt x="1452089" y="98712"/>
                </a:lnTo>
                <a:lnTo>
                  <a:pt x="1452089" y="237174"/>
                </a:lnTo>
                <a:lnTo>
                  <a:pt x="1511401" y="237174"/>
                </a:lnTo>
                <a:lnTo>
                  <a:pt x="1511401" y="376298"/>
                </a:lnTo>
                <a:lnTo>
                  <a:pt x="1452089" y="376298"/>
                </a:lnTo>
                <a:lnTo>
                  <a:pt x="1452089" y="846670"/>
                </a:lnTo>
                <a:cubicBezTo>
                  <a:pt x="1452089" y="904527"/>
                  <a:pt x="1454537" y="936770"/>
                  <a:pt x="1459435" y="943394"/>
                </a:cubicBezTo>
                <a:cubicBezTo>
                  <a:pt x="1464332" y="950020"/>
                  <a:pt x="1484738" y="953331"/>
                  <a:pt x="1520652" y="953331"/>
                </a:cubicBezTo>
                <a:lnTo>
                  <a:pt x="1520652" y="1095106"/>
                </a:lnTo>
                <a:lnTo>
                  <a:pt x="1431955" y="1095106"/>
                </a:lnTo>
                <a:cubicBezTo>
                  <a:pt x="1381893" y="1095106"/>
                  <a:pt x="1346160" y="1092566"/>
                  <a:pt x="1324757" y="1087487"/>
                </a:cubicBezTo>
                <a:cubicBezTo>
                  <a:pt x="1303353" y="1082407"/>
                  <a:pt x="1284489" y="1070704"/>
                  <a:pt x="1268165" y="1052374"/>
                </a:cubicBezTo>
                <a:cubicBezTo>
                  <a:pt x="1251840" y="1034045"/>
                  <a:pt x="1241683" y="1013067"/>
                  <a:pt x="1237692" y="989438"/>
                </a:cubicBezTo>
                <a:cubicBezTo>
                  <a:pt x="1233702" y="965809"/>
                  <a:pt x="1231707" y="910269"/>
                  <a:pt x="1231707" y="822820"/>
                </a:cubicBezTo>
                <a:lnTo>
                  <a:pt x="1231707" y="376298"/>
                </a:lnTo>
                <a:lnTo>
                  <a:pt x="1184365" y="376298"/>
                </a:lnTo>
                <a:lnTo>
                  <a:pt x="1184365" y="237174"/>
                </a:lnTo>
                <a:lnTo>
                  <a:pt x="1231707" y="237174"/>
                </a:lnTo>
                <a:close/>
                <a:moveTo>
                  <a:pt x="6335204" y="22525"/>
                </a:moveTo>
                <a:lnTo>
                  <a:pt x="6561572" y="22525"/>
                </a:lnTo>
                <a:lnTo>
                  <a:pt x="6561572" y="162312"/>
                </a:lnTo>
                <a:lnTo>
                  <a:pt x="6335204" y="162312"/>
                </a:lnTo>
                <a:close/>
                <a:moveTo>
                  <a:pt x="45709" y="22525"/>
                </a:moveTo>
                <a:lnTo>
                  <a:pt x="217117" y="22525"/>
                </a:lnTo>
                <a:cubicBezTo>
                  <a:pt x="327762" y="22525"/>
                  <a:pt x="402583" y="28708"/>
                  <a:pt x="441581" y="41075"/>
                </a:cubicBezTo>
                <a:cubicBezTo>
                  <a:pt x="480578" y="53441"/>
                  <a:pt x="510234" y="73759"/>
                  <a:pt x="530549" y="102025"/>
                </a:cubicBezTo>
                <a:cubicBezTo>
                  <a:pt x="550865" y="130291"/>
                  <a:pt x="563561" y="161759"/>
                  <a:pt x="568640" y="196431"/>
                </a:cubicBezTo>
                <a:cubicBezTo>
                  <a:pt x="573719" y="231101"/>
                  <a:pt x="576258" y="299228"/>
                  <a:pt x="576258" y="400810"/>
                </a:cubicBezTo>
                <a:lnTo>
                  <a:pt x="576258" y="776446"/>
                </a:lnTo>
                <a:cubicBezTo>
                  <a:pt x="576258" y="872728"/>
                  <a:pt x="572540" y="937101"/>
                  <a:pt x="565103" y="969563"/>
                </a:cubicBezTo>
                <a:cubicBezTo>
                  <a:pt x="557667" y="1002026"/>
                  <a:pt x="544698" y="1027421"/>
                  <a:pt x="526197" y="1045750"/>
                </a:cubicBezTo>
                <a:cubicBezTo>
                  <a:pt x="507695" y="1064079"/>
                  <a:pt x="484841" y="1076887"/>
                  <a:pt x="457633" y="1084175"/>
                </a:cubicBezTo>
                <a:cubicBezTo>
                  <a:pt x="430425" y="1091462"/>
                  <a:pt x="389433" y="1095106"/>
                  <a:pt x="334654" y="1095106"/>
                </a:cubicBezTo>
                <a:lnTo>
                  <a:pt x="45709" y="1095106"/>
                </a:lnTo>
                <a:close/>
                <a:moveTo>
                  <a:pt x="4028458" y="0"/>
                </a:moveTo>
                <a:cubicBezTo>
                  <a:pt x="4075617" y="0"/>
                  <a:pt x="4117971" y="9386"/>
                  <a:pt x="4155516" y="28157"/>
                </a:cubicBezTo>
                <a:cubicBezTo>
                  <a:pt x="4193064" y="46927"/>
                  <a:pt x="4223263" y="75083"/>
                  <a:pt x="4246118" y="112624"/>
                </a:cubicBezTo>
                <a:cubicBezTo>
                  <a:pt x="4268973" y="150167"/>
                  <a:pt x="4282577" y="191020"/>
                  <a:pt x="4286929" y="235187"/>
                </a:cubicBezTo>
                <a:cubicBezTo>
                  <a:pt x="4291284" y="279352"/>
                  <a:pt x="4293460" y="356644"/>
                  <a:pt x="4293460" y="467060"/>
                </a:cubicBezTo>
                <a:lnTo>
                  <a:pt x="4293460" y="650572"/>
                </a:lnTo>
                <a:cubicBezTo>
                  <a:pt x="4293460" y="758337"/>
                  <a:pt x="4291374" y="834634"/>
                  <a:pt x="4287202" y="879463"/>
                </a:cubicBezTo>
                <a:cubicBezTo>
                  <a:pt x="4283030" y="924292"/>
                  <a:pt x="4269971" y="965256"/>
                  <a:pt x="4248022" y="1002357"/>
                </a:cubicBezTo>
                <a:cubicBezTo>
                  <a:pt x="4226076" y="1039456"/>
                  <a:pt x="4196419" y="1067944"/>
                  <a:pt x="4159053" y="1087818"/>
                </a:cubicBezTo>
                <a:cubicBezTo>
                  <a:pt x="4121688" y="1107693"/>
                  <a:pt x="4078156" y="1117630"/>
                  <a:pt x="4028458" y="1117630"/>
                </a:cubicBezTo>
                <a:cubicBezTo>
                  <a:pt x="3981297" y="1117630"/>
                  <a:pt x="3938945" y="1108246"/>
                  <a:pt x="3901397" y="1089475"/>
                </a:cubicBezTo>
                <a:cubicBezTo>
                  <a:pt x="3863850" y="1070704"/>
                  <a:pt x="3833650" y="1042548"/>
                  <a:pt x="3810795" y="1005006"/>
                </a:cubicBezTo>
                <a:cubicBezTo>
                  <a:pt x="3787941" y="967465"/>
                  <a:pt x="3774337" y="926611"/>
                  <a:pt x="3769984" y="882445"/>
                </a:cubicBezTo>
                <a:cubicBezTo>
                  <a:pt x="3765632" y="838278"/>
                  <a:pt x="3763454" y="760988"/>
                  <a:pt x="3763454" y="650572"/>
                </a:cubicBezTo>
                <a:lnTo>
                  <a:pt x="3763454" y="467060"/>
                </a:lnTo>
                <a:cubicBezTo>
                  <a:pt x="3763454" y="359294"/>
                  <a:pt x="3765540" y="282996"/>
                  <a:pt x="3769712" y="238167"/>
                </a:cubicBezTo>
                <a:cubicBezTo>
                  <a:pt x="3773884" y="193338"/>
                  <a:pt x="3786945" y="152374"/>
                  <a:pt x="3808892" y="115275"/>
                </a:cubicBezTo>
                <a:cubicBezTo>
                  <a:pt x="3830838" y="78175"/>
                  <a:pt x="3860495" y="49688"/>
                  <a:pt x="3897860" y="29813"/>
                </a:cubicBezTo>
                <a:cubicBezTo>
                  <a:pt x="3935226" y="9938"/>
                  <a:pt x="3978758" y="0"/>
                  <a:pt x="4028458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E1C4A0BF-D951-6A2C-96D8-CF57E7AD20A4}"/>
              </a:ext>
            </a:extLst>
          </p:cNvPr>
          <p:cNvSpPr/>
          <p:nvPr/>
        </p:nvSpPr>
        <p:spPr>
          <a:xfrm>
            <a:off x="398105" y="365388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23" name="Picture 22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718DE111-57A5-9E9F-A5A3-AAD04C036E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619" t="17233" r="7323" b="6963"/>
          <a:stretch>
            <a:fillRect/>
          </a:stretch>
        </p:blipFill>
        <p:spPr>
          <a:xfrm>
            <a:off x="1667282" y="811555"/>
            <a:ext cx="12449175" cy="1178991"/>
          </a:xfrm>
          <a:custGeom>
            <a:avLst/>
            <a:gdLst/>
            <a:ahLst/>
            <a:cxnLst/>
            <a:rect l="l" t="t" r="r" b="b"/>
            <a:pathLst>
              <a:path w="12449175" h="1070935">
                <a:moveTo>
                  <a:pt x="0" y="1013785"/>
                </a:moveTo>
                <a:lnTo>
                  <a:pt x="3112294" y="1013785"/>
                </a:lnTo>
                <a:lnTo>
                  <a:pt x="6224588" y="1013785"/>
                </a:lnTo>
                <a:lnTo>
                  <a:pt x="9336881" y="1013785"/>
                </a:lnTo>
                <a:lnTo>
                  <a:pt x="12449175" y="1013785"/>
                </a:lnTo>
                <a:lnTo>
                  <a:pt x="12449175" y="1070935"/>
                </a:lnTo>
                <a:lnTo>
                  <a:pt x="9336881" y="1070935"/>
                </a:lnTo>
                <a:lnTo>
                  <a:pt x="6224588" y="1070935"/>
                </a:lnTo>
                <a:lnTo>
                  <a:pt x="3112294" y="1070935"/>
                </a:lnTo>
                <a:lnTo>
                  <a:pt x="0" y="1070935"/>
                </a:lnTo>
                <a:close/>
                <a:moveTo>
                  <a:pt x="5971833" y="214941"/>
                </a:moveTo>
                <a:cubicBezTo>
                  <a:pt x="5948503" y="383634"/>
                  <a:pt x="5933851" y="506975"/>
                  <a:pt x="5927876" y="584965"/>
                </a:cubicBezTo>
                <a:lnTo>
                  <a:pt x="6006727" y="584965"/>
                </a:lnTo>
                <a:cubicBezTo>
                  <a:pt x="5995135" y="485181"/>
                  <a:pt x="5983504" y="361839"/>
                  <a:pt x="5971833" y="214941"/>
                </a:cubicBezTo>
                <a:close/>
                <a:moveTo>
                  <a:pt x="4809784" y="214941"/>
                </a:moveTo>
                <a:cubicBezTo>
                  <a:pt x="4786453" y="383634"/>
                  <a:pt x="4771801" y="506975"/>
                  <a:pt x="4765827" y="584965"/>
                </a:cubicBezTo>
                <a:lnTo>
                  <a:pt x="4844678" y="584965"/>
                </a:lnTo>
                <a:cubicBezTo>
                  <a:pt x="4833086" y="485181"/>
                  <a:pt x="4821455" y="361839"/>
                  <a:pt x="4809784" y="214941"/>
                </a:cubicBezTo>
                <a:close/>
                <a:moveTo>
                  <a:pt x="1876084" y="214941"/>
                </a:moveTo>
                <a:cubicBezTo>
                  <a:pt x="1852753" y="383634"/>
                  <a:pt x="1838101" y="506975"/>
                  <a:pt x="1832127" y="584965"/>
                </a:cubicBezTo>
                <a:lnTo>
                  <a:pt x="1910978" y="584965"/>
                </a:lnTo>
                <a:cubicBezTo>
                  <a:pt x="1899386" y="485181"/>
                  <a:pt x="1887755" y="361839"/>
                  <a:pt x="1876084" y="214941"/>
                </a:cubicBezTo>
                <a:close/>
                <a:moveTo>
                  <a:pt x="904534" y="214941"/>
                </a:moveTo>
                <a:cubicBezTo>
                  <a:pt x="881203" y="383634"/>
                  <a:pt x="866551" y="506975"/>
                  <a:pt x="860576" y="584965"/>
                </a:cubicBezTo>
                <a:lnTo>
                  <a:pt x="939428" y="584965"/>
                </a:lnTo>
                <a:cubicBezTo>
                  <a:pt x="927836" y="485181"/>
                  <a:pt x="916205" y="361839"/>
                  <a:pt x="904534" y="214941"/>
                </a:cubicBezTo>
                <a:close/>
                <a:moveTo>
                  <a:pt x="9285447" y="169232"/>
                </a:moveTo>
                <a:lnTo>
                  <a:pt x="9285447" y="365127"/>
                </a:lnTo>
                <a:cubicBezTo>
                  <a:pt x="9311204" y="365127"/>
                  <a:pt x="9329251" y="361590"/>
                  <a:pt x="9339590" y="354516"/>
                </a:cubicBezTo>
                <a:cubicBezTo>
                  <a:pt x="9349929" y="347442"/>
                  <a:pt x="9355099" y="324497"/>
                  <a:pt x="9355099" y="285681"/>
                </a:cubicBezTo>
                <a:lnTo>
                  <a:pt x="9355099" y="237251"/>
                </a:lnTo>
                <a:cubicBezTo>
                  <a:pt x="9355099" y="209318"/>
                  <a:pt x="9350111" y="190998"/>
                  <a:pt x="9340134" y="182292"/>
                </a:cubicBezTo>
                <a:cubicBezTo>
                  <a:pt x="9330158" y="173585"/>
                  <a:pt x="9311929" y="169232"/>
                  <a:pt x="9285447" y="169232"/>
                </a:cubicBezTo>
                <a:close/>
                <a:moveTo>
                  <a:pt x="8723472" y="169232"/>
                </a:moveTo>
                <a:lnTo>
                  <a:pt x="8723472" y="393423"/>
                </a:lnTo>
                <a:cubicBezTo>
                  <a:pt x="8730002" y="393786"/>
                  <a:pt x="8735625" y="393967"/>
                  <a:pt x="8740341" y="393967"/>
                </a:cubicBezTo>
                <a:cubicBezTo>
                  <a:pt x="8761381" y="393967"/>
                  <a:pt x="8775983" y="388798"/>
                  <a:pt x="8784145" y="378459"/>
                </a:cubicBezTo>
                <a:cubicBezTo>
                  <a:pt x="8792307" y="368120"/>
                  <a:pt x="8796388" y="346626"/>
                  <a:pt x="8796388" y="313977"/>
                </a:cubicBezTo>
                <a:lnTo>
                  <a:pt x="8796388" y="241604"/>
                </a:lnTo>
                <a:cubicBezTo>
                  <a:pt x="8796388" y="211494"/>
                  <a:pt x="8791672" y="191905"/>
                  <a:pt x="8782240" y="182836"/>
                </a:cubicBezTo>
                <a:cubicBezTo>
                  <a:pt x="8772808" y="173767"/>
                  <a:pt x="8753219" y="169232"/>
                  <a:pt x="8723472" y="169232"/>
                </a:cubicBezTo>
                <a:close/>
                <a:moveTo>
                  <a:pt x="5361148" y="169232"/>
                </a:moveTo>
                <a:lnTo>
                  <a:pt x="5361148" y="365127"/>
                </a:lnTo>
                <a:cubicBezTo>
                  <a:pt x="5386904" y="365127"/>
                  <a:pt x="5404952" y="361590"/>
                  <a:pt x="5415290" y="354516"/>
                </a:cubicBezTo>
                <a:cubicBezTo>
                  <a:pt x="5425630" y="347442"/>
                  <a:pt x="5430799" y="324497"/>
                  <a:pt x="5430799" y="285681"/>
                </a:cubicBezTo>
                <a:lnTo>
                  <a:pt x="5430799" y="237251"/>
                </a:lnTo>
                <a:cubicBezTo>
                  <a:pt x="5430799" y="209318"/>
                  <a:pt x="5425811" y="190998"/>
                  <a:pt x="5415835" y="182292"/>
                </a:cubicBezTo>
                <a:cubicBezTo>
                  <a:pt x="5405858" y="173585"/>
                  <a:pt x="5387629" y="169232"/>
                  <a:pt x="5361148" y="169232"/>
                </a:cubicBezTo>
                <a:close/>
                <a:moveTo>
                  <a:pt x="4265773" y="169232"/>
                </a:moveTo>
                <a:lnTo>
                  <a:pt x="4265773" y="393423"/>
                </a:lnTo>
                <a:cubicBezTo>
                  <a:pt x="4272302" y="393786"/>
                  <a:pt x="4277926" y="393967"/>
                  <a:pt x="4282642" y="393967"/>
                </a:cubicBezTo>
                <a:cubicBezTo>
                  <a:pt x="4303682" y="393967"/>
                  <a:pt x="4318284" y="388798"/>
                  <a:pt x="4326446" y="378459"/>
                </a:cubicBezTo>
                <a:cubicBezTo>
                  <a:pt x="4334608" y="368120"/>
                  <a:pt x="4338690" y="346626"/>
                  <a:pt x="4338690" y="313977"/>
                </a:cubicBezTo>
                <a:lnTo>
                  <a:pt x="4338690" y="241604"/>
                </a:lnTo>
                <a:cubicBezTo>
                  <a:pt x="4338690" y="211494"/>
                  <a:pt x="4333973" y="191905"/>
                  <a:pt x="4324542" y="182836"/>
                </a:cubicBezTo>
                <a:cubicBezTo>
                  <a:pt x="4315109" y="173767"/>
                  <a:pt x="4295520" y="169232"/>
                  <a:pt x="4265773" y="169232"/>
                </a:cubicBezTo>
                <a:close/>
                <a:moveTo>
                  <a:pt x="3198973" y="169232"/>
                </a:moveTo>
                <a:lnTo>
                  <a:pt x="3198973" y="365127"/>
                </a:lnTo>
                <a:cubicBezTo>
                  <a:pt x="3224730" y="365127"/>
                  <a:pt x="3242777" y="361590"/>
                  <a:pt x="3253116" y="354516"/>
                </a:cubicBezTo>
                <a:cubicBezTo>
                  <a:pt x="3263455" y="347442"/>
                  <a:pt x="3268625" y="324497"/>
                  <a:pt x="3268625" y="285681"/>
                </a:cubicBezTo>
                <a:lnTo>
                  <a:pt x="3268625" y="237251"/>
                </a:lnTo>
                <a:cubicBezTo>
                  <a:pt x="3268625" y="209318"/>
                  <a:pt x="3263636" y="190998"/>
                  <a:pt x="3253660" y="182292"/>
                </a:cubicBezTo>
                <a:cubicBezTo>
                  <a:pt x="3243684" y="173585"/>
                  <a:pt x="3225455" y="169232"/>
                  <a:pt x="3198973" y="169232"/>
                </a:cubicBezTo>
                <a:close/>
                <a:moveTo>
                  <a:pt x="2636998" y="169232"/>
                </a:moveTo>
                <a:lnTo>
                  <a:pt x="2636998" y="393423"/>
                </a:lnTo>
                <a:cubicBezTo>
                  <a:pt x="2643528" y="393786"/>
                  <a:pt x="2649151" y="393967"/>
                  <a:pt x="2653867" y="393967"/>
                </a:cubicBezTo>
                <a:cubicBezTo>
                  <a:pt x="2674907" y="393967"/>
                  <a:pt x="2689509" y="388798"/>
                  <a:pt x="2697671" y="378459"/>
                </a:cubicBezTo>
                <a:cubicBezTo>
                  <a:pt x="2705833" y="368120"/>
                  <a:pt x="2709915" y="346626"/>
                  <a:pt x="2709915" y="313977"/>
                </a:cubicBezTo>
                <a:lnTo>
                  <a:pt x="2709915" y="241604"/>
                </a:lnTo>
                <a:cubicBezTo>
                  <a:pt x="2709915" y="211494"/>
                  <a:pt x="2705199" y="191905"/>
                  <a:pt x="2695766" y="182836"/>
                </a:cubicBezTo>
                <a:cubicBezTo>
                  <a:pt x="2686335" y="173767"/>
                  <a:pt x="2666745" y="169232"/>
                  <a:pt x="2636998" y="169232"/>
                </a:cubicBezTo>
                <a:close/>
                <a:moveTo>
                  <a:pt x="274798" y="169232"/>
                </a:moveTo>
                <a:lnTo>
                  <a:pt x="274798" y="748755"/>
                </a:lnTo>
                <a:cubicBezTo>
                  <a:pt x="307810" y="748755"/>
                  <a:pt x="328125" y="742134"/>
                  <a:pt x="335743" y="728893"/>
                </a:cubicBezTo>
                <a:cubicBezTo>
                  <a:pt x="343361" y="715652"/>
                  <a:pt x="347170" y="679647"/>
                  <a:pt x="347170" y="620879"/>
                </a:cubicBezTo>
                <a:lnTo>
                  <a:pt x="347170" y="278607"/>
                </a:lnTo>
                <a:cubicBezTo>
                  <a:pt x="347170" y="238702"/>
                  <a:pt x="345900" y="213127"/>
                  <a:pt x="343361" y="201881"/>
                </a:cubicBezTo>
                <a:cubicBezTo>
                  <a:pt x="340822" y="190635"/>
                  <a:pt x="335018" y="182382"/>
                  <a:pt x="325948" y="177122"/>
                </a:cubicBezTo>
                <a:cubicBezTo>
                  <a:pt x="316879" y="171862"/>
                  <a:pt x="299829" y="169232"/>
                  <a:pt x="274798" y="169232"/>
                </a:cubicBezTo>
                <a:close/>
                <a:moveTo>
                  <a:pt x="9915995" y="149098"/>
                </a:moveTo>
                <a:cubicBezTo>
                  <a:pt x="9904023" y="149098"/>
                  <a:pt x="9894863" y="153724"/>
                  <a:pt x="9888515" y="162974"/>
                </a:cubicBezTo>
                <a:cubicBezTo>
                  <a:pt x="9882166" y="172225"/>
                  <a:pt x="9878992" y="199523"/>
                  <a:pt x="9878992" y="244869"/>
                </a:cubicBezTo>
                <a:lnTo>
                  <a:pt x="9878992" y="656249"/>
                </a:lnTo>
                <a:cubicBezTo>
                  <a:pt x="9878992" y="707399"/>
                  <a:pt x="9881078" y="738960"/>
                  <a:pt x="9885250" y="750931"/>
                </a:cubicBezTo>
                <a:cubicBezTo>
                  <a:pt x="9889422" y="762903"/>
                  <a:pt x="9899126" y="768888"/>
                  <a:pt x="9914362" y="768888"/>
                </a:cubicBezTo>
                <a:cubicBezTo>
                  <a:pt x="9929961" y="768888"/>
                  <a:pt x="9939937" y="761996"/>
                  <a:pt x="9944290" y="748211"/>
                </a:cubicBezTo>
                <a:cubicBezTo>
                  <a:pt x="9948644" y="734425"/>
                  <a:pt x="9950820" y="701595"/>
                  <a:pt x="9950820" y="649719"/>
                </a:cubicBezTo>
                <a:lnTo>
                  <a:pt x="9950820" y="244869"/>
                </a:lnTo>
                <a:cubicBezTo>
                  <a:pt x="9950820" y="203876"/>
                  <a:pt x="9948553" y="177666"/>
                  <a:pt x="9944018" y="166239"/>
                </a:cubicBezTo>
                <a:cubicBezTo>
                  <a:pt x="9939484" y="154812"/>
                  <a:pt x="9930142" y="149098"/>
                  <a:pt x="9915995" y="149098"/>
                </a:cubicBezTo>
                <a:close/>
                <a:moveTo>
                  <a:pt x="7334720" y="149098"/>
                </a:moveTo>
                <a:cubicBezTo>
                  <a:pt x="7322748" y="149098"/>
                  <a:pt x="7313588" y="153724"/>
                  <a:pt x="7307240" y="162974"/>
                </a:cubicBezTo>
                <a:cubicBezTo>
                  <a:pt x="7300892" y="172225"/>
                  <a:pt x="7297717" y="199523"/>
                  <a:pt x="7297717" y="244869"/>
                </a:cubicBezTo>
                <a:lnTo>
                  <a:pt x="7297717" y="656249"/>
                </a:lnTo>
                <a:cubicBezTo>
                  <a:pt x="7297717" y="707399"/>
                  <a:pt x="7299803" y="738960"/>
                  <a:pt x="7303975" y="750931"/>
                </a:cubicBezTo>
                <a:cubicBezTo>
                  <a:pt x="7308147" y="762903"/>
                  <a:pt x="7317851" y="768888"/>
                  <a:pt x="7333087" y="768888"/>
                </a:cubicBezTo>
                <a:cubicBezTo>
                  <a:pt x="7348686" y="768888"/>
                  <a:pt x="7358662" y="761996"/>
                  <a:pt x="7363016" y="748211"/>
                </a:cubicBezTo>
                <a:cubicBezTo>
                  <a:pt x="7367369" y="734425"/>
                  <a:pt x="7369546" y="701595"/>
                  <a:pt x="7369546" y="649719"/>
                </a:cubicBezTo>
                <a:lnTo>
                  <a:pt x="7369546" y="244869"/>
                </a:lnTo>
                <a:cubicBezTo>
                  <a:pt x="7369546" y="203876"/>
                  <a:pt x="7367278" y="177666"/>
                  <a:pt x="7362744" y="166239"/>
                </a:cubicBezTo>
                <a:cubicBezTo>
                  <a:pt x="7358209" y="154812"/>
                  <a:pt x="7348868" y="149098"/>
                  <a:pt x="7334720" y="149098"/>
                </a:cubicBezTo>
                <a:close/>
                <a:moveTo>
                  <a:pt x="10885159" y="18502"/>
                </a:moveTo>
                <a:lnTo>
                  <a:pt x="11267154" y="18502"/>
                </a:lnTo>
                <a:lnTo>
                  <a:pt x="11267154" y="194807"/>
                </a:lnTo>
                <a:lnTo>
                  <a:pt x="11114247" y="194807"/>
                </a:lnTo>
                <a:lnTo>
                  <a:pt x="11114247" y="361862"/>
                </a:lnTo>
                <a:lnTo>
                  <a:pt x="11257359" y="361862"/>
                </a:lnTo>
                <a:lnTo>
                  <a:pt x="11257359" y="529461"/>
                </a:lnTo>
                <a:lnTo>
                  <a:pt x="11114247" y="529461"/>
                </a:lnTo>
                <a:lnTo>
                  <a:pt x="11114247" y="723180"/>
                </a:lnTo>
                <a:lnTo>
                  <a:pt x="11282390" y="723180"/>
                </a:lnTo>
                <a:lnTo>
                  <a:pt x="11282390" y="899485"/>
                </a:lnTo>
                <a:lnTo>
                  <a:pt x="10885159" y="899485"/>
                </a:lnTo>
                <a:close/>
                <a:moveTo>
                  <a:pt x="9056359" y="18502"/>
                </a:moveTo>
                <a:lnTo>
                  <a:pt x="9218516" y="18502"/>
                </a:lnTo>
                <a:cubicBezTo>
                  <a:pt x="9326621" y="18502"/>
                  <a:pt x="9399810" y="22673"/>
                  <a:pt x="9438082" y="31017"/>
                </a:cubicBezTo>
                <a:cubicBezTo>
                  <a:pt x="9476354" y="39361"/>
                  <a:pt x="9507552" y="60673"/>
                  <a:pt x="9531676" y="94955"/>
                </a:cubicBezTo>
                <a:cubicBezTo>
                  <a:pt x="9555801" y="129237"/>
                  <a:pt x="9567862" y="183924"/>
                  <a:pt x="9567862" y="259017"/>
                </a:cubicBezTo>
                <a:cubicBezTo>
                  <a:pt x="9567862" y="327580"/>
                  <a:pt x="9559338" y="373652"/>
                  <a:pt x="9542287" y="397232"/>
                </a:cubicBezTo>
                <a:cubicBezTo>
                  <a:pt x="9525237" y="420812"/>
                  <a:pt x="9491681" y="434960"/>
                  <a:pt x="9441619" y="439676"/>
                </a:cubicBezTo>
                <a:cubicBezTo>
                  <a:pt x="9486965" y="450922"/>
                  <a:pt x="9517438" y="465977"/>
                  <a:pt x="9533036" y="484841"/>
                </a:cubicBezTo>
                <a:cubicBezTo>
                  <a:pt x="9548636" y="503705"/>
                  <a:pt x="9558340" y="521027"/>
                  <a:pt x="9562149" y="536807"/>
                </a:cubicBezTo>
                <a:cubicBezTo>
                  <a:pt x="9565958" y="552588"/>
                  <a:pt x="9567862" y="596029"/>
                  <a:pt x="9567862" y="667132"/>
                </a:cubicBezTo>
                <a:lnTo>
                  <a:pt x="9567862" y="899485"/>
                </a:lnTo>
                <a:lnTo>
                  <a:pt x="9355099" y="899485"/>
                </a:lnTo>
                <a:lnTo>
                  <a:pt x="9355099" y="606731"/>
                </a:lnTo>
                <a:cubicBezTo>
                  <a:pt x="9355099" y="559571"/>
                  <a:pt x="9351380" y="530368"/>
                  <a:pt x="9343943" y="519122"/>
                </a:cubicBezTo>
                <a:cubicBezTo>
                  <a:pt x="9336507" y="507876"/>
                  <a:pt x="9317008" y="502254"/>
                  <a:pt x="9285447" y="502254"/>
                </a:cubicBezTo>
                <a:lnTo>
                  <a:pt x="9285447" y="899485"/>
                </a:lnTo>
                <a:lnTo>
                  <a:pt x="9056359" y="899485"/>
                </a:lnTo>
                <a:close/>
                <a:moveTo>
                  <a:pt x="8494384" y="18502"/>
                </a:moveTo>
                <a:lnTo>
                  <a:pt x="8725104" y="18502"/>
                </a:lnTo>
                <a:cubicBezTo>
                  <a:pt x="8787501" y="18502"/>
                  <a:pt x="8835477" y="23399"/>
                  <a:pt x="8869033" y="33194"/>
                </a:cubicBezTo>
                <a:cubicBezTo>
                  <a:pt x="8902589" y="42988"/>
                  <a:pt x="8927801" y="57136"/>
                  <a:pt x="8944670" y="75638"/>
                </a:cubicBezTo>
                <a:cubicBezTo>
                  <a:pt x="8961539" y="94139"/>
                  <a:pt x="8972966" y="116540"/>
                  <a:pt x="8978952" y="142841"/>
                </a:cubicBezTo>
                <a:cubicBezTo>
                  <a:pt x="8984937" y="169141"/>
                  <a:pt x="8987930" y="209862"/>
                  <a:pt x="8987930" y="265003"/>
                </a:cubicBezTo>
                <a:lnTo>
                  <a:pt x="8987930" y="341728"/>
                </a:lnTo>
                <a:cubicBezTo>
                  <a:pt x="8987930" y="397958"/>
                  <a:pt x="8982125" y="438950"/>
                  <a:pt x="8970517" y="464707"/>
                </a:cubicBezTo>
                <a:cubicBezTo>
                  <a:pt x="8958909" y="490464"/>
                  <a:pt x="8937596" y="510234"/>
                  <a:pt x="8906579" y="524020"/>
                </a:cubicBezTo>
                <a:cubicBezTo>
                  <a:pt x="8875563" y="537805"/>
                  <a:pt x="8835023" y="544697"/>
                  <a:pt x="8784961" y="544697"/>
                </a:cubicBezTo>
                <a:lnTo>
                  <a:pt x="8723472" y="544697"/>
                </a:lnTo>
                <a:lnTo>
                  <a:pt x="8723472" y="899485"/>
                </a:lnTo>
                <a:lnTo>
                  <a:pt x="8494384" y="899485"/>
                </a:lnTo>
                <a:close/>
                <a:moveTo>
                  <a:pt x="7684758" y="18502"/>
                </a:moveTo>
                <a:lnTo>
                  <a:pt x="7876300" y="18502"/>
                </a:lnTo>
                <a:lnTo>
                  <a:pt x="8004720" y="415189"/>
                </a:lnTo>
                <a:lnTo>
                  <a:pt x="8004720" y="18502"/>
                </a:lnTo>
                <a:lnTo>
                  <a:pt x="8196262" y="18502"/>
                </a:lnTo>
                <a:lnTo>
                  <a:pt x="8196262" y="899485"/>
                </a:lnTo>
                <a:lnTo>
                  <a:pt x="7995470" y="899485"/>
                </a:lnTo>
                <a:lnTo>
                  <a:pt x="7876300" y="498989"/>
                </a:lnTo>
                <a:lnTo>
                  <a:pt x="7876300" y="899485"/>
                </a:lnTo>
                <a:lnTo>
                  <a:pt x="7684758" y="899485"/>
                </a:lnTo>
                <a:close/>
                <a:moveTo>
                  <a:pt x="6751309" y="18502"/>
                </a:moveTo>
                <a:lnTo>
                  <a:pt x="6980397" y="18502"/>
                </a:lnTo>
                <a:lnTo>
                  <a:pt x="6980397" y="899485"/>
                </a:lnTo>
                <a:lnTo>
                  <a:pt x="6751309" y="899485"/>
                </a:lnTo>
                <a:close/>
                <a:moveTo>
                  <a:pt x="6197780" y="18502"/>
                </a:moveTo>
                <a:lnTo>
                  <a:pt x="6698400" y="18502"/>
                </a:lnTo>
                <a:lnTo>
                  <a:pt x="6698400" y="194807"/>
                </a:lnTo>
                <a:lnTo>
                  <a:pt x="6562362" y="194807"/>
                </a:lnTo>
                <a:lnTo>
                  <a:pt x="6562362" y="899485"/>
                </a:lnTo>
                <a:lnTo>
                  <a:pt x="6333274" y="899485"/>
                </a:lnTo>
                <a:lnTo>
                  <a:pt x="6333274" y="194807"/>
                </a:lnTo>
                <a:lnTo>
                  <a:pt x="6197780" y="194807"/>
                </a:lnTo>
                <a:close/>
                <a:moveTo>
                  <a:pt x="5797025" y="18502"/>
                </a:moveTo>
                <a:lnTo>
                  <a:pt x="6128141" y="18502"/>
                </a:lnTo>
                <a:lnTo>
                  <a:pt x="6259146" y="899485"/>
                </a:lnTo>
                <a:lnTo>
                  <a:pt x="6025025" y="899485"/>
                </a:lnTo>
                <a:lnTo>
                  <a:pt x="6012739" y="741137"/>
                </a:lnTo>
                <a:lnTo>
                  <a:pt x="5930784" y="741137"/>
                </a:lnTo>
                <a:lnTo>
                  <a:pt x="5917010" y="899485"/>
                </a:lnTo>
                <a:lnTo>
                  <a:pt x="5680168" y="899485"/>
                </a:lnTo>
                <a:close/>
                <a:moveTo>
                  <a:pt x="5132059" y="18502"/>
                </a:moveTo>
                <a:lnTo>
                  <a:pt x="5294216" y="18502"/>
                </a:lnTo>
                <a:cubicBezTo>
                  <a:pt x="5402321" y="18502"/>
                  <a:pt x="5475510" y="22673"/>
                  <a:pt x="5513782" y="31017"/>
                </a:cubicBezTo>
                <a:cubicBezTo>
                  <a:pt x="5552055" y="39361"/>
                  <a:pt x="5583253" y="60673"/>
                  <a:pt x="5607376" y="94955"/>
                </a:cubicBezTo>
                <a:cubicBezTo>
                  <a:pt x="5631500" y="129237"/>
                  <a:pt x="5643563" y="183924"/>
                  <a:pt x="5643563" y="259017"/>
                </a:cubicBezTo>
                <a:cubicBezTo>
                  <a:pt x="5643563" y="327580"/>
                  <a:pt x="5635037" y="373652"/>
                  <a:pt x="5617987" y="397232"/>
                </a:cubicBezTo>
                <a:cubicBezTo>
                  <a:pt x="5600938" y="420812"/>
                  <a:pt x="5567381" y="434960"/>
                  <a:pt x="5517319" y="439676"/>
                </a:cubicBezTo>
                <a:cubicBezTo>
                  <a:pt x="5562666" y="450922"/>
                  <a:pt x="5593138" y="465977"/>
                  <a:pt x="5608737" y="484841"/>
                </a:cubicBezTo>
                <a:cubicBezTo>
                  <a:pt x="5624336" y="503705"/>
                  <a:pt x="5634040" y="521027"/>
                  <a:pt x="5637849" y="536807"/>
                </a:cubicBezTo>
                <a:cubicBezTo>
                  <a:pt x="5641658" y="552588"/>
                  <a:pt x="5643563" y="596029"/>
                  <a:pt x="5643563" y="667132"/>
                </a:cubicBezTo>
                <a:lnTo>
                  <a:pt x="5643563" y="899485"/>
                </a:lnTo>
                <a:lnTo>
                  <a:pt x="5430799" y="899485"/>
                </a:lnTo>
                <a:lnTo>
                  <a:pt x="5430799" y="606731"/>
                </a:lnTo>
                <a:cubicBezTo>
                  <a:pt x="5430799" y="559571"/>
                  <a:pt x="5427080" y="530368"/>
                  <a:pt x="5419644" y="519122"/>
                </a:cubicBezTo>
                <a:cubicBezTo>
                  <a:pt x="5412207" y="507876"/>
                  <a:pt x="5392708" y="502254"/>
                  <a:pt x="5361148" y="502254"/>
                </a:cubicBezTo>
                <a:lnTo>
                  <a:pt x="5361148" y="899485"/>
                </a:lnTo>
                <a:lnTo>
                  <a:pt x="5132059" y="899485"/>
                </a:lnTo>
                <a:close/>
                <a:moveTo>
                  <a:pt x="4634975" y="18502"/>
                </a:moveTo>
                <a:lnTo>
                  <a:pt x="4966091" y="18502"/>
                </a:lnTo>
                <a:lnTo>
                  <a:pt x="5097096" y="899485"/>
                </a:lnTo>
                <a:lnTo>
                  <a:pt x="4862975" y="899485"/>
                </a:lnTo>
                <a:lnTo>
                  <a:pt x="4850689" y="741137"/>
                </a:lnTo>
                <a:lnTo>
                  <a:pt x="4768734" y="741137"/>
                </a:lnTo>
                <a:lnTo>
                  <a:pt x="4754960" y="899485"/>
                </a:lnTo>
                <a:lnTo>
                  <a:pt x="4518119" y="899485"/>
                </a:lnTo>
                <a:close/>
                <a:moveTo>
                  <a:pt x="4036685" y="18502"/>
                </a:moveTo>
                <a:lnTo>
                  <a:pt x="4267405" y="18502"/>
                </a:lnTo>
                <a:cubicBezTo>
                  <a:pt x="4329801" y="18502"/>
                  <a:pt x="4377777" y="23399"/>
                  <a:pt x="4411334" y="33194"/>
                </a:cubicBezTo>
                <a:cubicBezTo>
                  <a:pt x="4444890" y="42988"/>
                  <a:pt x="4470102" y="57136"/>
                  <a:pt x="4486971" y="75638"/>
                </a:cubicBezTo>
                <a:cubicBezTo>
                  <a:pt x="4503840" y="94139"/>
                  <a:pt x="4515267" y="116540"/>
                  <a:pt x="4521253" y="142841"/>
                </a:cubicBezTo>
                <a:cubicBezTo>
                  <a:pt x="4527239" y="169141"/>
                  <a:pt x="4530232" y="209862"/>
                  <a:pt x="4530232" y="265003"/>
                </a:cubicBezTo>
                <a:lnTo>
                  <a:pt x="4530232" y="341728"/>
                </a:lnTo>
                <a:cubicBezTo>
                  <a:pt x="4530232" y="397958"/>
                  <a:pt x="4524428" y="438950"/>
                  <a:pt x="4512819" y="464707"/>
                </a:cubicBezTo>
                <a:cubicBezTo>
                  <a:pt x="4501210" y="490464"/>
                  <a:pt x="4479897" y="510234"/>
                  <a:pt x="4448880" y="524020"/>
                </a:cubicBezTo>
                <a:cubicBezTo>
                  <a:pt x="4417863" y="537805"/>
                  <a:pt x="4377324" y="544697"/>
                  <a:pt x="4327262" y="544697"/>
                </a:cubicBezTo>
                <a:lnTo>
                  <a:pt x="4265773" y="544697"/>
                </a:lnTo>
                <a:lnTo>
                  <a:pt x="4265773" y="899485"/>
                </a:lnTo>
                <a:lnTo>
                  <a:pt x="4036685" y="899485"/>
                </a:lnTo>
                <a:close/>
                <a:moveTo>
                  <a:pt x="3569959" y="18502"/>
                </a:moveTo>
                <a:lnTo>
                  <a:pt x="3951954" y="18502"/>
                </a:lnTo>
                <a:lnTo>
                  <a:pt x="3951954" y="194807"/>
                </a:lnTo>
                <a:lnTo>
                  <a:pt x="3799048" y="194807"/>
                </a:lnTo>
                <a:lnTo>
                  <a:pt x="3799048" y="361862"/>
                </a:lnTo>
                <a:lnTo>
                  <a:pt x="3942160" y="361862"/>
                </a:lnTo>
                <a:lnTo>
                  <a:pt x="3942160" y="529461"/>
                </a:lnTo>
                <a:lnTo>
                  <a:pt x="3799048" y="529461"/>
                </a:lnTo>
                <a:lnTo>
                  <a:pt x="3799048" y="723180"/>
                </a:lnTo>
                <a:lnTo>
                  <a:pt x="3967191" y="723180"/>
                </a:lnTo>
                <a:lnTo>
                  <a:pt x="3967191" y="899485"/>
                </a:lnTo>
                <a:lnTo>
                  <a:pt x="3569959" y="899485"/>
                </a:lnTo>
                <a:close/>
                <a:moveTo>
                  <a:pt x="2969885" y="18502"/>
                </a:moveTo>
                <a:lnTo>
                  <a:pt x="3132042" y="18502"/>
                </a:lnTo>
                <a:cubicBezTo>
                  <a:pt x="3240147" y="18502"/>
                  <a:pt x="3313336" y="22673"/>
                  <a:pt x="3351608" y="31017"/>
                </a:cubicBezTo>
                <a:cubicBezTo>
                  <a:pt x="3389880" y="39361"/>
                  <a:pt x="3421078" y="60673"/>
                  <a:pt x="3445202" y="94955"/>
                </a:cubicBezTo>
                <a:cubicBezTo>
                  <a:pt x="3469326" y="129237"/>
                  <a:pt x="3481389" y="183924"/>
                  <a:pt x="3481389" y="259017"/>
                </a:cubicBezTo>
                <a:cubicBezTo>
                  <a:pt x="3481389" y="327580"/>
                  <a:pt x="3472863" y="373652"/>
                  <a:pt x="3455813" y="397232"/>
                </a:cubicBezTo>
                <a:cubicBezTo>
                  <a:pt x="3438763" y="420812"/>
                  <a:pt x="3405207" y="434960"/>
                  <a:pt x="3355145" y="439676"/>
                </a:cubicBezTo>
                <a:cubicBezTo>
                  <a:pt x="3400491" y="450922"/>
                  <a:pt x="3430963" y="465977"/>
                  <a:pt x="3446563" y="484841"/>
                </a:cubicBezTo>
                <a:cubicBezTo>
                  <a:pt x="3462162" y="503705"/>
                  <a:pt x="3471866" y="521027"/>
                  <a:pt x="3475675" y="536807"/>
                </a:cubicBezTo>
                <a:cubicBezTo>
                  <a:pt x="3479484" y="552588"/>
                  <a:pt x="3481389" y="596029"/>
                  <a:pt x="3481389" y="667132"/>
                </a:cubicBezTo>
                <a:lnTo>
                  <a:pt x="3481389" y="899485"/>
                </a:lnTo>
                <a:lnTo>
                  <a:pt x="3268625" y="899485"/>
                </a:lnTo>
                <a:lnTo>
                  <a:pt x="3268625" y="606731"/>
                </a:lnTo>
                <a:cubicBezTo>
                  <a:pt x="3268625" y="559571"/>
                  <a:pt x="3264906" y="530368"/>
                  <a:pt x="3257470" y="519122"/>
                </a:cubicBezTo>
                <a:cubicBezTo>
                  <a:pt x="3250033" y="507876"/>
                  <a:pt x="3230534" y="502254"/>
                  <a:pt x="3198973" y="502254"/>
                </a:cubicBezTo>
                <a:lnTo>
                  <a:pt x="3198973" y="899485"/>
                </a:lnTo>
                <a:lnTo>
                  <a:pt x="2969885" y="899485"/>
                </a:lnTo>
                <a:close/>
                <a:moveTo>
                  <a:pt x="2407910" y="18502"/>
                </a:moveTo>
                <a:lnTo>
                  <a:pt x="2638630" y="18502"/>
                </a:lnTo>
                <a:cubicBezTo>
                  <a:pt x="2701027" y="18502"/>
                  <a:pt x="2749003" y="23399"/>
                  <a:pt x="2782559" y="33194"/>
                </a:cubicBezTo>
                <a:cubicBezTo>
                  <a:pt x="2816115" y="42988"/>
                  <a:pt x="2841328" y="57136"/>
                  <a:pt x="2858196" y="75638"/>
                </a:cubicBezTo>
                <a:cubicBezTo>
                  <a:pt x="2875065" y="94139"/>
                  <a:pt x="2886492" y="116540"/>
                  <a:pt x="2892478" y="142841"/>
                </a:cubicBezTo>
                <a:cubicBezTo>
                  <a:pt x="2898464" y="169141"/>
                  <a:pt x="2901456" y="209862"/>
                  <a:pt x="2901456" y="265003"/>
                </a:cubicBezTo>
                <a:lnTo>
                  <a:pt x="2901456" y="341728"/>
                </a:lnTo>
                <a:cubicBezTo>
                  <a:pt x="2901456" y="397958"/>
                  <a:pt x="2895652" y="438950"/>
                  <a:pt x="2884043" y="464707"/>
                </a:cubicBezTo>
                <a:cubicBezTo>
                  <a:pt x="2872435" y="490464"/>
                  <a:pt x="2851122" y="510234"/>
                  <a:pt x="2820105" y="524020"/>
                </a:cubicBezTo>
                <a:cubicBezTo>
                  <a:pt x="2789089" y="537805"/>
                  <a:pt x="2748549" y="544697"/>
                  <a:pt x="2698487" y="544697"/>
                </a:cubicBezTo>
                <a:lnTo>
                  <a:pt x="2636998" y="544697"/>
                </a:lnTo>
                <a:lnTo>
                  <a:pt x="2636998" y="899485"/>
                </a:lnTo>
                <a:lnTo>
                  <a:pt x="2407910" y="899485"/>
                </a:lnTo>
                <a:close/>
                <a:moveTo>
                  <a:pt x="1701275" y="18502"/>
                </a:moveTo>
                <a:lnTo>
                  <a:pt x="2032392" y="18502"/>
                </a:lnTo>
                <a:lnTo>
                  <a:pt x="2163397" y="899485"/>
                </a:lnTo>
                <a:lnTo>
                  <a:pt x="1929275" y="899485"/>
                </a:lnTo>
                <a:lnTo>
                  <a:pt x="1916989" y="741137"/>
                </a:lnTo>
                <a:lnTo>
                  <a:pt x="1835035" y="741137"/>
                </a:lnTo>
                <a:lnTo>
                  <a:pt x="1821261" y="899485"/>
                </a:lnTo>
                <a:lnTo>
                  <a:pt x="1584418" y="899485"/>
                </a:lnTo>
                <a:close/>
                <a:moveTo>
                  <a:pt x="1130480" y="18502"/>
                </a:moveTo>
                <a:lnTo>
                  <a:pt x="1631101" y="18502"/>
                </a:lnTo>
                <a:lnTo>
                  <a:pt x="1631101" y="194807"/>
                </a:lnTo>
                <a:lnTo>
                  <a:pt x="1495063" y="194807"/>
                </a:lnTo>
                <a:lnTo>
                  <a:pt x="1495063" y="899485"/>
                </a:lnTo>
                <a:lnTo>
                  <a:pt x="1265975" y="899485"/>
                </a:lnTo>
                <a:lnTo>
                  <a:pt x="1265975" y="194807"/>
                </a:lnTo>
                <a:lnTo>
                  <a:pt x="1130480" y="194807"/>
                </a:lnTo>
                <a:close/>
                <a:moveTo>
                  <a:pt x="729725" y="18502"/>
                </a:moveTo>
                <a:lnTo>
                  <a:pt x="1060842" y="18502"/>
                </a:lnTo>
                <a:lnTo>
                  <a:pt x="1191847" y="899485"/>
                </a:lnTo>
                <a:lnTo>
                  <a:pt x="957725" y="899485"/>
                </a:lnTo>
                <a:lnTo>
                  <a:pt x="945439" y="741137"/>
                </a:lnTo>
                <a:lnTo>
                  <a:pt x="863484" y="741137"/>
                </a:lnTo>
                <a:lnTo>
                  <a:pt x="849710" y="899485"/>
                </a:lnTo>
                <a:lnTo>
                  <a:pt x="612868" y="899485"/>
                </a:lnTo>
                <a:close/>
                <a:moveTo>
                  <a:pt x="45709" y="18502"/>
                </a:moveTo>
                <a:lnTo>
                  <a:pt x="217118" y="18502"/>
                </a:lnTo>
                <a:cubicBezTo>
                  <a:pt x="327762" y="18502"/>
                  <a:pt x="402583" y="23580"/>
                  <a:pt x="441581" y="33738"/>
                </a:cubicBezTo>
                <a:cubicBezTo>
                  <a:pt x="480578" y="43895"/>
                  <a:pt x="510235" y="60583"/>
                  <a:pt x="530550" y="83800"/>
                </a:cubicBezTo>
                <a:cubicBezTo>
                  <a:pt x="550865" y="107017"/>
                  <a:pt x="563561" y="132864"/>
                  <a:pt x="568640" y="161342"/>
                </a:cubicBezTo>
                <a:cubicBezTo>
                  <a:pt x="573719" y="189819"/>
                  <a:pt x="576258" y="245776"/>
                  <a:pt x="576258" y="329213"/>
                </a:cubicBezTo>
                <a:lnTo>
                  <a:pt x="576258" y="637748"/>
                </a:lnTo>
                <a:cubicBezTo>
                  <a:pt x="576258" y="716831"/>
                  <a:pt x="572540" y="769705"/>
                  <a:pt x="565103" y="796368"/>
                </a:cubicBezTo>
                <a:cubicBezTo>
                  <a:pt x="557667" y="823032"/>
                  <a:pt x="544698" y="843891"/>
                  <a:pt x="526196" y="858946"/>
                </a:cubicBezTo>
                <a:cubicBezTo>
                  <a:pt x="507695" y="874001"/>
                  <a:pt x="484841" y="884521"/>
                  <a:pt x="457633" y="890507"/>
                </a:cubicBezTo>
                <a:cubicBezTo>
                  <a:pt x="430426" y="896492"/>
                  <a:pt x="389433" y="899485"/>
                  <a:pt x="334655" y="899485"/>
                </a:cubicBezTo>
                <a:lnTo>
                  <a:pt x="45709" y="899485"/>
                </a:lnTo>
                <a:close/>
                <a:moveTo>
                  <a:pt x="12153016" y="0"/>
                </a:moveTo>
                <a:cubicBezTo>
                  <a:pt x="12212510" y="0"/>
                  <a:pt x="12263207" y="9614"/>
                  <a:pt x="12305107" y="28841"/>
                </a:cubicBezTo>
                <a:cubicBezTo>
                  <a:pt x="12347007" y="48067"/>
                  <a:pt x="12374758" y="72282"/>
                  <a:pt x="12388362" y="101485"/>
                </a:cubicBezTo>
                <a:cubicBezTo>
                  <a:pt x="12401966" y="130688"/>
                  <a:pt x="12408768" y="180296"/>
                  <a:pt x="12408768" y="250311"/>
                </a:cubicBezTo>
                <a:lnTo>
                  <a:pt x="12408768" y="285136"/>
                </a:lnTo>
                <a:lnTo>
                  <a:pt x="12196004" y="285136"/>
                </a:lnTo>
                <a:lnTo>
                  <a:pt x="12196004" y="219838"/>
                </a:lnTo>
                <a:cubicBezTo>
                  <a:pt x="12196004" y="189366"/>
                  <a:pt x="12193283" y="169957"/>
                  <a:pt x="12187842" y="161614"/>
                </a:cubicBezTo>
                <a:cubicBezTo>
                  <a:pt x="12182400" y="153270"/>
                  <a:pt x="12173331" y="149098"/>
                  <a:pt x="12160634" y="149098"/>
                </a:cubicBezTo>
                <a:cubicBezTo>
                  <a:pt x="12146849" y="149098"/>
                  <a:pt x="12136419" y="154725"/>
                  <a:pt x="12129345" y="165980"/>
                </a:cubicBezTo>
                <a:cubicBezTo>
                  <a:pt x="12122271" y="177234"/>
                  <a:pt x="12118734" y="194297"/>
                  <a:pt x="12118734" y="217168"/>
                </a:cubicBezTo>
                <a:cubicBezTo>
                  <a:pt x="12118734" y="246570"/>
                  <a:pt x="12122711" y="268713"/>
                  <a:pt x="12130663" y="283598"/>
                </a:cubicBezTo>
                <a:cubicBezTo>
                  <a:pt x="12138259" y="298482"/>
                  <a:pt x="12159838" y="316437"/>
                  <a:pt x="12195400" y="337460"/>
                </a:cubicBezTo>
                <a:cubicBezTo>
                  <a:pt x="12297377" y="397986"/>
                  <a:pt x="12361608" y="447657"/>
                  <a:pt x="12388090" y="486473"/>
                </a:cubicBezTo>
                <a:cubicBezTo>
                  <a:pt x="12414572" y="525289"/>
                  <a:pt x="12427813" y="587867"/>
                  <a:pt x="12427813" y="674206"/>
                </a:cubicBezTo>
                <a:cubicBezTo>
                  <a:pt x="12427813" y="736965"/>
                  <a:pt x="12420467" y="783218"/>
                  <a:pt x="12405775" y="812965"/>
                </a:cubicBezTo>
                <a:cubicBezTo>
                  <a:pt x="12391083" y="842712"/>
                  <a:pt x="12362696" y="867652"/>
                  <a:pt x="12320615" y="887786"/>
                </a:cubicBezTo>
                <a:cubicBezTo>
                  <a:pt x="12278534" y="907919"/>
                  <a:pt x="12229560" y="917986"/>
                  <a:pt x="12173694" y="917986"/>
                </a:cubicBezTo>
                <a:cubicBezTo>
                  <a:pt x="12112386" y="917986"/>
                  <a:pt x="12060057" y="906378"/>
                  <a:pt x="12016706" y="883161"/>
                </a:cubicBezTo>
                <a:cubicBezTo>
                  <a:pt x="11973355" y="859943"/>
                  <a:pt x="11944968" y="830378"/>
                  <a:pt x="11931546" y="794464"/>
                </a:cubicBezTo>
                <a:cubicBezTo>
                  <a:pt x="11918123" y="758549"/>
                  <a:pt x="11911412" y="707581"/>
                  <a:pt x="11911412" y="641557"/>
                </a:cubicBezTo>
                <a:lnTo>
                  <a:pt x="11911412" y="583876"/>
                </a:lnTo>
                <a:lnTo>
                  <a:pt x="12124176" y="583876"/>
                </a:lnTo>
                <a:lnTo>
                  <a:pt x="12124176" y="691075"/>
                </a:lnTo>
                <a:cubicBezTo>
                  <a:pt x="12124176" y="724087"/>
                  <a:pt x="12127169" y="745308"/>
                  <a:pt x="12133155" y="754740"/>
                </a:cubicBezTo>
                <a:cubicBezTo>
                  <a:pt x="12139140" y="764172"/>
                  <a:pt x="12149751" y="768888"/>
                  <a:pt x="12164987" y="768888"/>
                </a:cubicBezTo>
                <a:cubicBezTo>
                  <a:pt x="12180224" y="768888"/>
                  <a:pt x="12191560" y="762903"/>
                  <a:pt x="12198997" y="750931"/>
                </a:cubicBezTo>
                <a:cubicBezTo>
                  <a:pt x="12206434" y="738960"/>
                  <a:pt x="12210152" y="721184"/>
                  <a:pt x="12210152" y="697604"/>
                </a:cubicBezTo>
                <a:cubicBezTo>
                  <a:pt x="12210152" y="645729"/>
                  <a:pt x="12203078" y="611810"/>
                  <a:pt x="12188930" y="595848"/>
                </a:cubicBezTo>
                <a:cubicBezTo>
                  <a:pt x="12174419" y="579886"/>
                  <a:pt x="12138687" y="553223"/>
                  <a:pt x="12081732" y="515857"/>
                </a:cubicBezTo>
                <a:cubicBezTo>
                  <a:pt x="12024777" y="478129"/>
                  <a:pt x="11987049" y="450740"/>
                  <a:pt x="11968548" y="433690"/>
                </a:cubicBezTo>
                <a:cubicBezTo>
                  <a:pt x="11950047" y="416640"/>
                  <a:pt x="11934720" y="393060"/>
                  <a:pt x="11922567" y="362950"/>
                </a:cubicBezTo>
                <a:cubicBezTo>
                  <a:pt x="11910415" y="332841"/>
                  <a:pt x="11904338" y="294387"/>
                  <a:pt x="11904338" y="247590"/>
                </a:cubicBezTo>
                <a:cubicBezTo>
                  <a:pt x="11904338" y="180115"/>
                  <a:pt x="11912954" y="130778"/>
                  <a:pt x="11930186" y="99580"/>
                </a:cubicBezTo>
                <a:cubicBezTo>
                  <a:pt x="11947417" y="68382"/>
                  <a:pt x="11975260" y="43986"/>
                  <a:pt x="12013713" y="26392"/>
                </a:cubicBezTo>
                <a:cubicBezTo>
                  <a:pt x="12052166" y="8798"/>
                  <a:pt x="12098601" y="0"/>
                  <a:pt x="12153016" y="0"/>
                </a:cubicBezTo>
                <a:close/>
                <a:moveTo>
                  <a:pt x="11581516" y="0"/>
                </a:moveTo>
                <a:cubicBezTo>
                  <a:pt x="11641010" y="0"/>
                  <a:pt x="11691707" y="9614"/>
                  <a:pt x="11733607" y="28841"/>
                </a:cubicBezTo>
                <a:cubicBezTo>
                  <a:pt x="11775507" y="48067"/>
                  <a:pt x="11803258" y="72282"/>
                  <a:pt x="11816862" y="101485"/>
                </a:cubicBezTo>
                <a:cubicBezTo>
                  <a:pt x="11830466" y="130688"/>
                  <a:pt x="11837268" y="180296"/>
                  <a:pt x="11837268" y="250311"/>
                </a:cubicBezTo>
                <a:lnTo>
                  <a:pt x="11837268" y="285136"/>
                </a:lnTo>
                <a:lnTo>
                  <a:pt x="11624504" y="285136"/>
                </a:lnTo>
                <a:lnTo>
                  <a:pt x="11624504" y="219838"/>
                </a:lnTo>
                <a:cubicBezTo>
                  <a:pt x="11624504" y="189366"/>
                  <a:pt x="11621783" y="169957"/>
                  <a:pt x="11616342" y="161614"/>
                </a:cubicBezTo>
                <a:cubicBezTo>
                  <a:pt x="11610900" y="153270"/>
                  <a:pt x="11601831" y="149098"/>
                  <a:pt x="11589134" y="149098"/>
                </a:cubicBezTo>
                <a:cubicBezTo>
                  <a:pt x="11575349" y="149098"/>
                  <a:pt x="11564919" y="154725"/>
                  <a:pt x="11557845" y="165980"/>
                </a:cubicBezTo>
                <a:cubicBezTo>
                  <a:pt x="11550771" y="177234"/>
                  <a:pt x="11547234" y="194297"/>
                  <a:pt x="11547234" y="217168"/>
                </a:cubicBezTo>
                <a:cubicBezTo>
                  <a:pt x="11547234" y="246570"/>
                  <a:pt x="11551211" y="268713"/>
                  <a:pt x="11559163" y="283598"/>
                </a:cubicBezTo>
                <a:cubicBezTo>
                  <a:pt x="11566759" y="298482"/>
                  <a:pt x="11588338" y="316437"/>
                  <a:pt x="11623901" y="337460"/>
                </a:cubicBezTo>
                <a:cubicBezTo>
                  <a:pt x="11725878" y="397986"/>
                  <a:pt x="11790108" y="447657"/>
                  <a:pt x="11816590" y="486473"/>
                </a:cubicBezTo>
                <a:cubicBezTo>
                  <a:pt x="11843072" y="525289"/>
                  <a:pt x="11856313" y="587867"/>
                  <a:pt x="11856313" y="674206"/>
                </a:cubicBezTo>
                <a:cubicBezTo>
                  <a:pt x="11856313" y="736965"/>
                  <a:pt x="11848967" y="783218"/>
                  <a:pt x="11834275" y="812965"/>
                </a:cubicBezTo>
                <a:cubicBezTo>
                  <a:pt x="11819583" y="842712"/>
                  <a:pt x="11791196" y="867652"/>
                  <a:pt x="11749115" y="887786"/>
                </a:cubicBezTo>
                <a:cubicBezTo>
                  <a:pt x="11707034" y="907919"/>
                  <a:pt x="11658060" y="917986"/>
                  <a:pt x="11602194" y="917986"/>
                </a:cubicBezTo>
                <a:cubicBezTo>
                  <a:pt x="11540886" y="917986"/>
                  <a:pt x="11488557" y="906378"/>
                  <a:pt x="11445206" y="883161"/>
                </a:cubicBezTo>
                <a:cubicBezTo>
                  <a:pt x="11401855" y="859943"/>
                  <a:pt x="11373468" y="830378"/>
                  <a:pt x="11360046" y="794464"/>
                </a:cubicBezTo>
                <a:cubicBezTo>
                  <a:pt x="11346623" y="758549"/>
                  <a:pt x="11339912" y="707581"/>
                  <a:pt x="11339912" y="641557"/>
                </a:cubicBezTo>
                <a:lnTo>
                  <a:pt x="11339912" y="583876"/>
                </a:lnTo>
                <a:lnTo>
                  <a:pt x="11552676" y="583876"/>
                </a:lnTo>
                <a:lnTo>
                  <a:pt x="11552676" y="691075"/>
                </a:lnTo>
                <a:cubicBezTo>
                  <a:pt x="11552676" y="724087"/>
                  <a:pt x="11555669" y="745308"/>
                  <a:pt x="11561655" y="754740"/>
                </a:cubicBezTo>
                <a:cubicBezTo>
                  <a:pt x="11567640" y="764172"/>
                  <a:pt x="11578251" y="768888"/>
                  <a:pt x="11593487" y="768888"/>
                </a:cubicBezTo>
                <a:cubicBezTo>
                  <a:pt x="11608724" y="768888"/>
                  <a:pt x="11620060" y="762903"/>
                  <a:pt x="11627497" y="750931"/>
                </a:cubicBezTo>
                <a:cubicBezTo>
                  <a:pt x="11634934" y="738960"/>
                  <a:pt x="11638652" y="721184"/>
                  <a:pt x="11638652" y="697604"/>
                </a:cubicBezTo>
                <a:cubicBezTo>
                  <a:pt x="11638652" y="645729"/>
                  <a:pt x="11631578" y="611810"/>
                  <a:pt x="11617430" y="595848"/>
                </a:cubicBezTo>
                <a:cubicBezTo>
                  <a:pt x="11602919" y="579886"/>
                  <a:pt x="11567187" y="553223"/>
                  <a:pt x="11510232" y="515857"/>
                </a:cubicBezTo>
                <a:cubicBezTo>
                  <a:pt x="11453277" y="478129"/>
                  <a:pt x="11415549" y="450740"/>
                  <a:pt x="11397048" y="433690"/>
                </a:cubicBezTo>
                <a:cubicBezTo>
                  <a:pt x="11378547" y="416640"/>
                  <a:pt x="11363220" y="393060"/>
                  <a:pt x="11351067" y="362950"/>
                </a:cubicBezTo>
                <a:cubicBezTo>
                  <a:pt x="11338915" y="332841"/>
                  <a:pt x="11332838" y="294387"/>
                  <a:pt x="11332838" y="247590"/>
                </a:cubicBezTo>
                <a:cubicBezTo>
                  <a:pt x="11332838" y="180115"/>
                  <a:pt x="11341454" y="130778"/>
                  <a:pt x="11358686" y="99580"/>
                </a:cubicBezTo>
                <a:cubicBezTo>
                  <a:pt x="11375917" y="68382"/>
                  <a:pt x="11403760" y="43986"/>
                  <a:pt x="11442213" y="26392"/>
                </a:cubicBezTo>
                <a:cubicBezTo>
                  <a:pt x="11480666" y="8798"/>
                  <a:pt x="11527101" y="0"/>
                  <a:pt x="11581516" y="0"/>
                </a:cubicBezTo>
                <a:close/>
                <a:moveTo>
                  <a:pt x="10526683" y="0"/>
                </a:moveTo>
                <a:cubicBezTo>
                  <a:pt x="10594158" y="0"/>
                  <a:pt x="10649843" y="13043"/>
                  <a:pt x="10693738" y="39128"/>
                </a:cubicBezTo>
                <a:cubicBezTo>
                  <a:pt x="10737633" y="65214"/>
                  <a:pt x="10766473" y="97728"/>
                  <a:pt x="10780258" y="136672"/>
                </a:cubicBezTo>
                <a:cubicBezTo>
                  <a:pt x="10794044" y="175616"/>
                  <a:pt x="10800936" y="236205"/>
                  <a:pt x="10800936" y="318440"/>
                </a:cubicBezTo>
                <a:lnTo>
                  <a:pt x="10800936" y="402129"/>
                </a:lnTo>
                <a:lnTo>
                  <a:pt x="10571847" y="402129"/>
                </a:lnTo>
                <a:lnTo>
                  <a:pt x="10571847" y="249010"/>
                </a:lnTo>
                <a:cubicBezTo>
                  <a:pt x="10571847" y="204486"/>
                  <a:pt x="10569399" y="176703"/>
                  <a:pt x="10564501" y="165661"/>
                </a:cubicBezTo>
                <a:cubicBezTo>
                  <a:pt x="10559604" y="154619"/>
                  <a:pt x="10548812" y="149098"/>
                  <a:pt x="10532124" y="149098"/>
                </a:cubicBezTo>
                <a:cubicBezTo>
                  <a:pt x="10513262" y="149098"/>
                  <a:pt x="10501289" y="155810"/>
                  <a:pt x="10496210" y="169232"/>
                </a:cubicBezTo>
                <a:cubicBezTo>
                  <a:pt x="10491131" y="182654"/>
                  <a:pt x="10488592" y="211676"/>
                  <a:pt x="10488592" y="256296"/>
                </a:cubicBezTo>
                <a:lnTo>
                  <a:pt x="10488592" y="665499"/>
                </a:lnTo>
                <a:cubicBezTo>
                  <a:pt x="10488592" y="708306"/>
                  <a:pt x="10491131" y="736239"/>
                  <a:pt x="10496210" y="749299"/>
                </a:cubicBezTo>
                <a:cubicBezTo>
                  <a:pt x="10501290" y="762359"/>
                  <a:pt x="10512716" y="768888"/>
                  <a:pt x="10530492" y="768888"/>
                </a:cubicBezTo>
                <a:cubicBezTo>
                  <a:pt x="10547543" y="768888"/>
                  <a:pt x="10558697" y="762343"/>
                  <a:pt x="10563957" y="749252"/>
                </a:cubicBezTo>
                <a:cubicBezTo>
                  <a:pt x="10569217" y="736161"/>
                  <a:pt x="10571847" y="705432"/>
                  <a:pt x="10571847" y="657065"/>
                </a:cubicBezTo>
                <a:lnTo>
                  <a:pt x="10571847" y="546330"/>
                </a:lnTo>
                <a:lnTo>
                  <a:pt x="10800936" y="546330"/>
                </a:lnTo>
                <a:lnTo>
                  <a:pt x="10800936" y="580663"/>
                </a:lnTo>
                <a:cubicBezTo>
                  <a:pt x="10800936" y="671848"/>
                  <a:pt x="10794497" y="736514"/>
                  <a:pt x="10781618" y="774661"/>
                </a:cubicBezTo>
                <a:cubicBezTo>
                  <a:pt x="10768741" y="812809"/>
                  <a:pt x="10740263" y="846233"/>
                  <a:pt x="10696186" y="874934"/>
                </a:cubicBezTo>
                <a:cubicBezTo>
                  <a:pt x="10652110" y="903636"/>
                  <a:pt x="10597785" y="917986"/>
                  <a:pt x="10533213" y="917986"/>
                </a:cubicBezTo>
                <a:cubicBezTo>
                  <a:pt x="10466100" y="917986"/>
                  <a:pt x="10410778" y="905834"/>
                  <a:pt x="10367246" y="881528"/>
                </a:cubicBezTo>
                <a:cubicBezTo>
                  <a:pt x="10323714" y="857223"/>
                  <a:pt x="10294874" y="823576"/>
                  <a:pt x="10280726" y="780588"/>
                </a:cubicBezTo>
                <a:cubicBezTo>
                  <a:pt x="10266578" y="737600"/>
                  <a:pt x="10259504" y="672936"/>
                  <a:pt x="10259504" y="586597"/>
                </a:cubicBezTo>
                <a:lnTo>
                  <a:pt x="10259504" y="329213"/>
                </a:lnTo>
                <a:cubicBezTo>
                  <a:pt x="10259504" y="265728"/>
                  <a:pt x="10261680" y="218115"/>
                  <a:pt x="10266034" y="186373"/>
                </a:cubicBezTo>
                <a:cubicBezTo>
                  <a:pt x="10270387" y="154631"/>
                  <a:pt x="10283356" y="124067"/>
                  <a:pt x="10304941" y="94683"/>
                </a:cubicBezTo>
                <a:cubicBezTo>
                  <a:pt x="10326525" y="65299"/>
                  <a:pt x="10356454" y="42172"/>
                  <a:pt x="10394726" y="25304"/>
                </a:cubicBezTo>
                <a:cubicBezTo>
                  <a:pt x="10432999" y="8435"/>
                  <a:pt x="10476984" y="0"/>
                  <a:pt x="10526683" y="0"/>
                </a:cubicBezTo>
                <a:close/>
                <a:moveTo>
                  <a:pt x="9914906" y="0"/>
                </a:moveTo>
                <a:cubicBezTo>
                  <a:pt x="9962066" y="0"/>
                  <a:pt x="10004419" y="7709"/>
                  <a:pt x="10041966" y="23127"/>
                </a:cubicBezTo>
                <a:cubicBezTo>
                  <a:pt x="10079512" y="38545"/>
                  <a:pt x="10109713" y="61671"/>
                  <a:pt x="10132567" y="92506"/>
                </a:cubicBezTo>
                <a:cubicBezTo>
                  <a:pt x="10155422" y="123342"/>
                  <a:pt x="10169026" y="156898"/>
                  <a:pt x="10173379" y="193175"/>
                </a:cubicBezTo>
                <a:cubicBezTo>
                  <a:pt x="10177732" y="229452"/>
                  <a:pt x="10179909" y="292936"/>
                  <a:pt x="10179909" y="383628"/>
                </a:cubicBezTo>
                <a:lnTo>
                  <a:pt x="10179909" y="534359"/>
                </a:lnTo>
                <a:cubicBezTo>
                  <a:pt x="10179909" y="622874"/>
                  <a:pt x="10177823" y="685542"/>
                  <a:pt x="10173651" y="722363"/>
                </a:cubicBezTo>
                <a:cubicBezTo>
                  <a:pt x="10169479" y="759184"/>
                  <a:pt x="10156419" y="792831"/>
                  <a:pt x="10134472" y="823304"/>
                </a:cubicBezTo>
                <a:cubicBezTo>
                  <a:pt x="10112524" y="853776"/>
                  <a:pt x="10082868" y="877175"/>
                  <a:pt x="10045503" y="893499"/>
                </a:cubicBezTo>
                <a:cubicBezTo>
                  <a:pt x="10008138" y="909824"/>
                  <a:pt x="9964605" y="917986"/>
                  <a:pt x="9914906" y="917986"/>
                </a:cubicBezTo>
                <a:cubicBezTo>
                  <a:pt x="9867746" y="917986"/>
                  <a:pt x="9825393" y="910277"/>
                  <a:pt x="9787847" y="894860"/>
                </a:cubicBezTo>
                <a:cubicBezTo>
                  <a:pt x="9750300" y="879442"/>
                  <a:pt x="9720099" y="856316"/>
                  <a:pt x="9697245" y="825480"/>
                </a:cubicBezTo>
                <a:cubicBezTo>
                  <a:pt x="9674391" y="794645"/>
                  <a:pt x="9660787" y="761089"/>
                  <a:pt x="9656434" y="724812"/>
                </a:cubicBezTo>
                <a:cubicBezTo>
                  <a:pt x="9652080" y="688535"/>
                  <a:pt x="9649904" y="625051"/>
                  <a:pt x="9649904" y="534359"/>
                </a:cubicBezTo>
                <a:lnTo>
                  <a:pt x="9649904" y="383628"/>
                </a:lnTo>
                <a:cubicBezTo>
                  <a:pt x="9649904" y="295113"/>
                  <a:pt x="9651989" y="232444"/>
                  <a:pt x="9656162" y="195623"/>
                </a:cubicBezTo>
                <a:cubicBezTo>
                  <a:pt x="9660333" y="158802"/>
                  <a:pt x="9673393" y="125156"/>
                  <a:pt x="9695341" y="94683"/>
                </a:cubicBezTo>
                <a:cubicBezTo>
                  <a:pt x="9717288" y="64210"/>
                  <a:pt x="9746944" y="40812"/>
                  <a:pt x="9784310" y="24487"/>
                </a:cubicBezTo>
                <a:cubicBezTo>
                  <a:pt x="9821675" y="8163"/>
                  <a:pt x="9865207" y="0"/>
                  <a:pt x="9914906" y="0"/>
                </a:cubicBezTo>
                <a:close/>
                <a:moveTo>
                  <a:pt x="7333631" y="0"/>
                </a:moveTo>
                <a:cubicBezTo>
                  <a:pt x="7380791" y="0"/>
                  <a:pt x="7423145" y="7709"/>
                  <a:pt x="7460691" y="23127"/>
                </a:cubicBezTo>
                <a:cubicBezTo>
                  <a:pt x="7498238" y="38545"/>
                  <a:pt x="7528438" y="61671"/>
                  <a:pt x="7551292" y="92506"/>
                </a:cubicBezTo>
                <a:cubicBezTo>
                  <a:pt x="7574147" y="123342"/>
                  <a:pt x="7587750" y="156898"/>
                  <a:pt x="7592104" y="193175"/>
                </a:cubicBezTo>
                <a:cubicBezTo>
                  <a:pt x="7596457" y="229452"/>
                  <a:pt x="7598634" y="292936"/>
                  <a:pt x="7598634" y="383628"/>
                </a:cubicBezTo>
                <a:lnTo>
                  <a:pt x="7598634" y="534359"/>
                </a:lnTo>
                <a:cubicBezTo>
                  <a:pt x="7598634" y="622874"/>
                  <a:pt x="7596548" y="685542"/>
                  <a:pt x="7592376" y="722363"/>
                </a:cubicBezTo>
                <a:cubicBezTo>
                  <a:pt x="7588204" y="759184"/>
                  <a:pt x="7575144" y="792831"/>
                  <a:pt x="7553197" y="823304"/>
                </a:cubicBezTo>
                <a:cubicBezTo>
                  <a:pt x="7531250" y="853776"/>
                  <a:pt x="7501593" y="877175"/>
                  <a:pt x="7464228" y="893499"/>
                </a:cubicBezTo>
                <a:cubicBezTo>
                  <a:pt x="7426863" y="909824"/>
                  <a:pt x="7383331" y="917986"/>
                  <a:pt x="7333631" y="917986"/>
                </a:cubicBezTo>
                <a:cubicBezTo>
                  <a:pt x="7286472" y="917986"/>
                  <a:pt x="7244118" y="910277"/>
                  <a:pt x="7206572" y="894860"/>
                </a:cubicBezTo>
                <a:cubicBezTo>
                  <a:pt x="7169025" y="879442"/>
                  <a:pt x="7138825" y="856316"/>
                  <a:pt x="7115970" y="825480"/>
                </a:cubicBezTo>
                <a:cubicBezTo>
                  <a:pt x="7093116" y="794645"/>
                  <a:pt x="7079512" y="761089"/>
                  <a:pt x="7075159" y="724812"/>
                </a:cubicBezTo>
                <a:cubicBezTo>
                  <a:pt x="7070806" y="688535"/>
                  <a:pt x="7068629" y="625051"/>
                  <a:pt x="7068629" y="534359"/>
                </a:cubicBezTo>
                <a:lnTo>
                  <a:pt x="7068629" y="383628"/>
                </a:lnTo>
                <a:cubicBezTo>
                  <a:pt x="7068629" y="295113"/>
                  <a:pt x="7070715" y="232444"/>
                  <a:pt x="7074887" y="195623"/>
                </a:cubicBezTo>
                <a:cubicBezTo>
                  <a:pt x="7079059" y="158802"/>
                  <a:pt x="7092118" y="125156"/>
                  <a:pt x="7114066" y="94683"/>
                </a:cubicBezTo>
                <a:cubicBezTo>
                  <a:pt x="7136013" y="64210"/>
                  <a:pt x="7165670" y="40812"/>
                  <a:pt x="7203035" y="24487"/>
                </a:cubicBezTo>
                <a:cubicBezTo>
                  <a:pt x="7240400" y="8163"/>
                  <a:pt x="7283932" y="0"/>
                  <a:pt x="7333631" y="0"/>
                </a:cubicBezTo>
                <a:close/>
              </a:path>
            </a:pathLst>
          </a:custGeom>
        </p:spPr>
      </p:pic>
      <p:sp>
        <p:nvSpPr>
          <p:cNvPr id="3" name="Text 1"/>
          <p:cNvSpPr/>
          <p:nvPr/>
        </p:nvSpPr>
        <p:spPr>
          <a:xfrm>
            <a:off x="907256" y="37687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mpact" panose="020B0806030902050204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>
              <a:latin typeface="Impact" panose="020B080603090205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907256" y="4123761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907256" y="4298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907256" y="478848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0428" y="37687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mpact" panose="020B0806030902050204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>
              <a:latin typeface="Impact" panose="020B080603090205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330428" y="4123761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5330428" y="4298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330428" y="4788487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753599" y="37687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mpact" panose="020B0806030902050204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>
              <a:latin typeface="Impact" panose="020B080603090205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753599" y="4123761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9753599" y="4298068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753599" y="478848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07256" y="591112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mpact" panose="020B0806030902050204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>
              <a:latin typeface="Impact" panose="020B080603090205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907256" y="6266171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907256" y="6440479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07256" y="693089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42014" y="591112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Impact" panose="020B0806030902050204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>
              <a:latin typeface="Impact" panose="020B0806030902050204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542014" y="6266171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542014" y="6440479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42014" y="693089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/>
          <p:cNvSpPr/>
          <p:nvPr/>
        </p:nvSpPr>
        <p:spPr>
          <a:xfrm>
            <a:off x="11210173" y="7061219"/>
            <a:ext cx="226814" cy="212571"/>
          </a:xfrm>
          <a:prstGeom prst="roundRect">
            <a:avLst>
              <a:gd name="adj" fmla="val 8063"/>
            </a:avLst>
          </a:prstGeom>
          <a:solidFill>
            <a:schemeClr val="accent5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1497947" y="7061219"/>
            <a:ext cx="493395" cy="212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12143742" y="7061219"/>
            <a:ext cx="226814" cy="212571"/>
          </a:xfrm>
          <a:prstGeom prst="roundRect">
            <a:avLst>
              <a:gd name="adj" fmla="val 8063"/>
            </a:avLst>
          </a:prstGeom>
          <a:solidFill>
            <a:schemeClr val="accent5">
              <a:lumMod val="50000"/>
            </a:scheme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2431516" y="7061219"/>
            <a:ext cx="749975" cy="212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24671" y="4046347"/>
            <a:ext cx="2835235" cy="332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583829" y="4433505"/>
            <a:ext cx="4885015" cy="680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160650" y="5262414"/>
            <a:ext cx="5731372" cy="1243403"/>
          </a:xfrm>
          <a:prstGeom prst="roundRect">
            <a:avLst>
              <a:gd name="adj" fmla="val 7181"/>
            </a:avLst>
          </a:prstGeom>
          <a:solidFill>
            <a:schemeClr val="tx2">
              <a:lumMod val="50000"/>
            </a:schemeClr>
          </a:solidFill>
          <a:ln/>
        </p:spPr>
        <p:txBody>
          <a:bodyPr/>
          <a:lstStyle/>
          <a:p>
            <a:endParaRPr lang="en-IN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0643" y="5573270"/>
            <a:ext cx="283488" cy="21257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2320945" y="5544002"/>
            <a:ext cx="3921085" cy="680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1B487FD-05AE-751D-399B-733EA6148292}"/>
              </a:ext>
            </a:extLst>
          </p:cNvPr>
          <p:cNvSpPr/>
          <p:nvPr/>
        </p:nvSpPr>
        <p:spPr>
          <a:xfrm>
            <a:off x="513559" y="393662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 0"/>
          <p:cNvSpPr/>
          <p:nvPr/>
        </p:nvSpPr>
        <p:spPr>
          <a:xfrm>
            <a:off x="1453515" y="1410788"/>
            <a:ext cx="8242697" cy="4977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8800" dirty="0">
              <a:latin typeface="Impact" panose="020B0806030902050204" pitchFamily="34" charset="0"/>
            </a:endParaRPr>
          </a:p>
        </p:txBody>
      </p:sp>
      <p:pic>
        <p:nvPicPr>
          <p:cNvPr id="21" name="Picture 20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5FD21371-E913-DE26-C257-51F947B3AC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21099" t="15385" r="15510" b="8811"/>
          <a:stretch>
            <a:fillRect/>
          </a:stretch>
        </p:blipFill>
        <p:spPr>
          <a:xfrm>
            <a:off x="1952387" y="1018165"/>
            <a:ext cx="8763000" cy="1140881"/>
          </a:xfrm>
          <a:custGeom>
            <a:avLst/>
            <a:gdLst/>
            <a:ahLst/>
            <a:cxnLst/>
            <a:rect l="l" t="t" r="r" b="b"/>
            <a:pathLst>
              <a:path w="8763000" h="1070935">
                <a:moveTo>
                  <a:pt x="0" y="1013785"/>
                </a:moveTo>
                <a:lnTo>
                  <a:pt x="2190751" y="1013785"/>
                </a:lnTo>
                <a:lnTo>
                  <a:pt x="4381500" y="1013785"/>
                </a:lnTo>
                <a:lnTo>
                  <a:pt x="6572250" y="1013785"/>
                </a:lnTo>
                <a:lnTo>
                  <a:pt x="8763000" y="1013785"/>
                </a:lnTo>
                <a:lnTo>
                  <a:pt x="8763000" y="1070935"/>
                </a:lnTo>
                <a:lnTo>
                  <a:pt x="6572250" y="1070935"/>
                </a:lnTo>
                <a:lnTo>
                  <a:pt x="4381500" y="1070935"/>
                </a:lnTo>
                <a:lnTo>
                  <a:pt x="2190751" y="1070935"/>
                </a:lnTo>
                <a:lnTo>
                  <a:pt x="0" y="1070935"/>
                </a:lnTo>
                <a:close/>
                <a:moveTo>
                  <a:pt x="8077674" y="292211"/>
                </a:moveTo>
                <a:cubicBezTo>
                  <a:pt x="8062438" y="292211"/>
                  <a:pt x="8053006" y="296836"/>
                  <a:pt x="8049378" y="306086"/>
                </a:cubicBezTo>
                <a:cubicBezTo>
                  <a:pt x="8045750" y="315337"/>
                  <a:pt x="8043936" y="340277"/>
                  <a:pt x="8043936" y="380907"/>
                </a:cubicBezTo>
                <a:lnTo>
                  <a:pt x="8043936" y="433690"/>
                </a:lnTo>
                <a:lnTo>
                  <a:pt x="8108146" y="433690"/>
                </a:lnTo>
                <a:lnTo>
                  <a:pt x="8108146" y="380907"/>
                </a:lnTo>
                <a:cubicBezTo>
                  <a:pt x="8108146" y="343542"/>
                  <a:pt x="8106152" y="319418"/>
                  <a:pt x="8102161" y="308535"/>
                </a:cubicBezTo>
                <a:cubicBezTo>
                  <a:pt x="8098170" y="297652"/>
                  <a:pt x="8090008" y="292211"/>
                  <a:pt x="8077674" y="292211"/>
                </a:cubicBezTo>
                <a:close/>
                <a:moveTo>
                  <a:pt x="7496105" y="292211"/>
                </a:moveTo>
                <a:cubicBezTo>
                  <a:pt x="7483046" y="292211"/>
                  <a:pt x="7474248" y="296292"/>
                  <a:pt x="7469714" y="304454"/>
                </a:cubicBezTo>
                <a:cubicBezTo>
                  <a:pt x="7465179" y="312616"/>
                  <a:pt x="7462912" y="330845"/>
                  <a:pt x="7462912" y="359141"/>
                </a:cubicBezTo>
                <a:lnTo>
                  <a:pt x="7462912" y="712841"/>
                </a:lnTo>
                <a:cubicBezTo>
                  <a:pt x="7462912" y="742225"/>
                  <a:pt x="7465088" y="761542"/>
                  <a:pt x="7469442" y="770793"/>
                </a:cubicBezTo>
                <a:cubicBezTo>
                  <a:pt x="7473794" y="780044"/>
                  <a:pt x="7482138" y="784669"/>
                  <a:pt x="7494472" y="784669"/>
                </a:cubicBezTo>
                <a:cubicBezTo>
                  <a:pt x="7508620" y="784669"/>
                  <a:pt x="7518052" y="779499"/>
                  <a:pt x="7522768" y="769161"/>
                </a:cubicBezTo>
                <a:cubicBezTo>
                  <a:pt x="7527484" y="758822"/>
                  <a:pt x="7529842" y="733519"/>
                  <a:pt x="7529842" y="693251"/>
                </a:cubicBezTo>
                <a:lnTo>
                  <a:pt x="7529842" y="359141"/>
                </a:lnTo>
                <a:cubicBezTo>
                  <a:pt x="7529842" y="332659"/>
                  <a:pt x="7527575" y="314884"/>
                  <a:pt x="7523040" y="305814"/>
                </a:cubicBezTo>
                <a:cubicBezTo>
                  <a:pt x="7518506" y="296745"/>
                  <a:pt x="7509528" y="292211"/>
                  <a:pt x="7496105" y="292211"/>
                </a:cubicBezTo>
                <a:close/>
                <a:moveTo>
                  <a:pt x="6344124" y="292211"/>
                </a:moveTo>
                <a:cubicBezTo>
                  <a:pt x="6328888" y="292211"/>
                  <a:pt x="6319456" y="296836"/>
                  <a:pt x="6315828" y="306086"/>
                </a:cubicBezTo>
                <a:cubicBezTo>
                  <a:pt x="6312200" y="315337"/>
                  <a:pt x="6310386" y="340277"/>
                  <a:pt x="6310386" y="380907"/>
                </a:cubicBezTo>
                <a:lnTo>
                  <a:pt x="6310386" y="433690"/>
                </a:lnTo>
                <a:lnTo>
                  <a:pt x="6374596" y="433690"/>
                </a:lnTo>
                <a:lnTo>
                  <a:pt x="6374596" y="380907"/>
                </a:lnTo>
                <a:cubicBezTo>
                  <a:pt x="6374596" y="343542"/>
                  <a:pt x="6372602" y="319418"/>
                  <a:pt x="6368611" y="308535"/>
                </a:cubicBezTo>
                <a:cubicBezTo>
                  <a:pt x="6364620" y="297652"/>
                  <a:pt x="6356458" y="292211"/>
                  <a:pt x="6344124" y="292211"/>
                </a:cubicBezTo>
                <a:close/>
                <a:moveTo>
                  <a:pt x="4463072" y="292211"/>
                </a:moveTo>
                <a:cubicBezTo>
                  <a:pt x="4449650" y="292211"/>
                  <a:pt x="4440943" y="297199"/>
                  <a:pt x="4436953" y="307175"/>
                </a:cubicBezTo>
                <a:cubicBezTo>
                  <a:pt x="4432962" y="317151"/>
                  <a:pt x="4430967" y="342273"/>
                  <a:pt x="4430967" y="382540"/>
                </a:cubicBezTo>
                <a:lnTo>
                  <a:pt x="4430967" y="693795"/>
                </a:lnTo>
                <a:cubicBezTo>
                  <a:pt x="4430967" y="732612"/>
                  <a:pt x="4433234" y="757461"/>
                  <a:pt x="4437769" y="768344"/>
                </a:cubicBezTo>
                <a:cubicBezTo>
                  <a:pt x="4442304" y="779227"/>
                  <a:pt x="4451282" y="784669"/>
                  <a:pt x="4464705" y="784669"/>
                </a:cubicBezTo>
                <a:cubicBezTo>
                  <a:pt x="4478490" y="784669"/>
                  <a:pt x="4487468" y="779046"/>
                  <a:pt x="4491640" y="767800"/>
                </a:cubicBezTo>
                <a:cubicBezTo>
                  <a:pt x="4495812" y="756554"/>
                  <a:pt x="4497898" y="729528"/>
                  <a:pt x="4497898" y="686721"/>
                </a:cubicBezTo>
                <a:lnTo>
                  <a:pt x="4497898" y="382540"/>
                </a:lnTo>
                <a:cubicBezTo>
                  <a:pt x="4497898" y="345175"/>
                  <a:pt x="4495540" y="320779"/>
                  <a:pt x="4490824" y="309351"/>
                </a:cubicBezTo>
                <a:cubicBezTo>
                  <a:pt x="4486108" y="297924"/>
                  <a:pt x="4476857" y="292211"/>
                  <a:pt x="4463072" y="292211"/>
                </a:cubicBezTo>
                <a:close/>
                <a:moveTo>
                  <a:pt x="3677125" y="292211"/>
                </a:moveTo>
                <a:cubicBezTo>
                  <a:pt x="3661889" y="292211"/>
                  <a:pt x="3652456" y="296836"/>
                  <a:pt x="3648829" y="306086"/>
                </a:cubicBezTo>
                <a:cubicBezTo>
                  <a:pt x="3645202" y="315337"/>
                  <a:pt x="3643387" y="340277"/>
                  <a:pt x="3643387" y="380907"/>
                </a:cubicBezTo>
                <a:lnTo>
                  <a:pt x="3643387" y="433690"/>
                </a:lnTo>
                <a:lnTo>
                  <a:pt x="3707597" y="433690"/>
                </a:lnTo>
                <a:lnTo>
                  <a:pt x="3707597" y="380907"/>
                </a:lnTo>
                <a:cubicBezTo>
                  <a:pt x="3707597" y="343542"/>
                  <a:pt x="3705603" y="319418"/>
                  <a:pt x="3701612" y="308535"/>
                </a:cubicBezTo>
                <a:cubicBezTo>
                  <a:pt x="3697622" y="297652"/>
                  <a:pt x="3689459" y="292211"/>
                  <a:pt x="3677125" y="292211"/>
                </a:cubicBezTo>
                <a:close/>
                <a:moveTo>
                  <a:pt x="1943575" y="292211"/>
                </a:moveTo>
                <a:cubicBezTo>
                  <a:pt x="1928339" y="292211"/>
                  <a:pt x="1918907" y="296836"/>
                  <a:pt x="1915279" y="306086"/>
                </a:cubicBezTo>
                <a:cubicBezTo>
                  <a:pt x="1911651" y="315337"/>
                  <a:pt x="1909838" y="340277"/>
                  <a:pt x="1909838" y="380907"/>
                </a:cubicBezTo>
                <a:lnTo>
                  <a:pt x="1909838" y="433690"/>
                </a:lnTo>
                <a:lnTo>
                  <a:pt x="1974047" y="433690"/>
                </a:lnTo>
                <a:lnTo>
                  <a:pt x="1974047" y="380907"/>
                </a:lnTo>
                <a:cubicBezTo>
                  <a:pt x="1974047" y="343542"/>
                  <a:pt x="1972052" y="319418"/>
                  <a:pt x="1968062" y="308535"/>
                </a:cubicBezTo>
                <a:cubicBezTo>
                  <a:pt x="1964071" y="297652"/>
                  <a:pt x="1955909" y="292211"/>
                  <a:pt x="1943575" y="292211"/>
                </a:cubicBezTo>
                <a:close/>
                <a:moveTo>
                  <a:pt x="886300" y="292211"/>
                </a:moveTo>
                <a:cubicBezTo>
                  <a:pt x="871064" y="292211"/>
                  <a:pt x="861631" y="296836"/>
                  <a:pt x="858004" y="306086"/>
                </a:cubicBezTo>
                <a:cubicBezTo>
                  <a:pt x="854377" y="315337"/>
                  <a:pt x="852562" y="340277"/>
                  <a:pt x="852562" y="380907"/>
                </a:cubicBezTo>
                <a:lnTo>
                  <a:pt x="852562" y="433690"/>
                </a:lnTo>
                <a:lnTo>
                  <a:pt x="916772" y="433690"/>
                </a:lnTo>
                <a:lnTo>
                  <a:pt x="916772" y="380907"/>
                </a:lnTo>
                <a:cubicBezTo>
                  <a:pt x="916772" y="343542"/>
                  <a:pt x="914777" y="319418"/>
                  <a:pt x="910787" y="308535"/>
                </a:cubicBezTo>
                <a:cubicBezTo>
                  <a:pt x="906796" y="297652"/>
                  <a:pt x="898634" y="292211"/>
                  <a:pt x="886300" y="292211"/>
                </a:cubicBezTo>
                <a:close/>
                <a:moveTo>
                  <a:pt x="4746446" y="177394"/>
                </a:moveTo>
                <a:lnTo>
                  <a:pt x="4946013" y="177394"/>
                </a:lnTo>
                <a:lnTo>
                  <a:pt x="5018250" y="664955"/>
                </a:lnTo>
                <a:lnTo>
                  <a:pt x="5053483" y="177394"/>
                </a:lnTo>
                <a:lnTo>
                  <a:pt x="5252371" y="177394"/>
                </a:lnTo>
                <a:lnTo>
                  <a:pt x="5189556" y="699798"/>
                </a:lnTo>
                <a:cubicBezTo>
                  <a:pt x="5179619" y="782498"/>
                  <a:pt x="5171295" y="838903"/>
                  <a:pt x="5164584" y="869013"/>
                </a:cubicBezTo>
                <a:cubicBezTo>
                  <a:pt x="5157872" y="899122"/>
                  <a:pt x="5146719" y="923972"/>
                  <a:pt x="5131122" y="943561"/>
                </a:cubicBezTo>
                <a:cubicBezTo>
                  <a:pt x="5115526" y="963151"/>
                  <a:pt x="5093854" y="977571"/>
                  <a:pt x="5066105" y="986822"/>
                </a:cubicBezTo>
                <a:cubicBezTo>
                  <a:pt x="5038356" y="996072"/>
                  <a:pt x="4994012" y="1000698"/>
                  <a:pt x="4933072" y="1000698"/>
                </a:cubicBezTo>
                <a:lnTo>
                  <a:pt x="4799772" y="1000698"/>
                </a:lnTo>
                <a:lnTo>
                  <a:pt x="4799772" y="885337"/>
                </a:lnTo>
                <a:cubicBezTo>
                  <a:pt x="4833929" y="885337"/>
                  <a:pt x="4855914" y="883614"/>
                  <a:pt x="4865726" y="880168"/>
                </a:cubicBezTo>
                <a:cubicBezTo>
                  <a:pt x="4875537" y="876721"/>
                  <a:pt x="4880442" y="869013"/>
                  <a:pt x="4880442" y="857041"/>
                </a:cubicBezTo>
                <a:cubicBezTo>
                  <a:pt x="4880442" y="851237"/>
                  <a:pt x="4875902" y="826024"/>
                  <a:pt x="4866822" y="781404"/>
                </a:cubicBezTo>
                <a:close/>
                <a:moveTo>
                  <a:pt x="2845789" y="177394"/>
                </a:moveTo>
                <a:lnTo>
                  <a:pt x="3065627" y="177394"/>
                </a:lnTo>
                <a:lnTo>
                  <a:pt x="3065627" y="668764"/>
                </a:lnTo>
                <a:cubicBezTo>
                  <a:pt x="3065627" y="724993"/>
                  <a:pt x="3067350" y="758368"/>
                  <a:pt x="3070797" y="768888"/>
                </a:cubicBezTo>
                <a:cubicBezTo>
                  <a:pt x="3074243" y="779409"/>
                  <a:pt x="3083584" y="784669"/>
                  <a:pt x="3098821" y="784669"/>
                </a:cubicBezTo>
                <a:cubicBezTo>
                  <a:pt x="3115145" y="784669"/>
                  <a:pt x="3124849" y="779227"/>
                  <a:pt x="3127933" y="768344"/>
                </a:cubicBezTo>
                <a:cubicBezTo>
                  <a:pt x="3131016" y="757461"/>
                  <a:pt x="3132558" y="722454"/>
                  <a:pt x="3132558" y="663323"/>
                </a:cubicBezTo>
                <a:lnTo>
                  <a:pt x="3132558" y="177394"/>
                </a:lnTo>
                <a:lnTo>
                  <a:pt x="3352396" y="177394"/>
                </a:lnTo>
                <a:lnTo>
                  <a:pt x="3352396" y="899485"/>
                </a:lnTo>
                <a:lnTo>
                  <a:pt x="3128749" y="899485"/>
                </a:lnTo>
                <a:lnTo>
                  <a:pt x="3132558" y="839492"/>
                </a:lnTo>
                <a:cubicBezTo>
                  <a:pt x="3117322" y="863843"/>
                  <a:pt x="3098548" y="882106"/>
                  <a:pt x="3076238" y="894282"/>
                </a:cubicBezTo>
                <a:cubicBezTo>
                  <a:pt x="3053928" y="906457"/>
                  <a:pt x="3028262" y="912545"/>
                  <a:pt x="2999240" y="912545"/>
                </a:cubicBezTo>
                <a:cubicBezTo>
                  <a:pt x="2966229" y="912545"/>
                  <a:pt x="2938840" y="906740"/>
                  <a:pt x="2917074" y="895132"/>
                </a:cubicBezTo>
                <a:cubicBezTo>
                  <a:pt x="2895308" y="883523"/>
                  <a:pt x="2879255" y="868106"/>
                  <a:pt x="2868916" y="848879"/>
                </a:cubicBezTo>
                <a:cubicBezTo>
                  <a:pt x="2858577" y="829652"/>
                  <a:pt x="2852138" y="809609"/>
                  <a:pt x="2849599" y="788750"/>
                </a:cubicBezTo>
                <a:cubicBezTo>
                  <a:pt x="2847059" y="767891"/>
                  <a:pt x="2845789" y="726445"/>
                  <a:pt x="2845789" y="664411"/>
                </a:cubicBezTo>
                <a:close/>
                <a:moveTo>
                  <a:pt x="1165046" y="177394"/>
                </a:moveTo>
                <a:lnTo>
                  <a:pt x="1361366" y="177394"/>
                </a:lnTo>
                <a:lnTo>
                  <a:pt x="1423246" y="704678"/>
                </a:lnTo>
                <a:cubicBezTo>
                  <a:pt x="1428092" y="665891"/>
                  <a:pt x="1436354" y="571420"/>
                  <a:pt x="1448031" y="421268"/>
                </a:cubicBezTo>
                <a:cubicBezTo>
                  <a:pt x="1454266" y="337446"/>
                  <a:pt x="1461371" y="256155"/>
                  <a:pt x="1469346" y="177394"/>
                </a:cubicBezTo>
                <a:lnTo>
                  <a:pt x="1665666" y="177394"/>
                </a:lnTo>
                <a:lnTo>
                  <a:pt x="1562821" y="899485"/>
                </a:lnTo>
                <a:lnTo>
                  <a:pt x="1275509" y="899485"/>
                </a:lnTo>
                <a:close/>
                <a:moveTo>
                  <a:pt x="274798" y="169232"/>
                </a:moveTo>
                <a:lnTo>
                  <a:pt x="274798" y="365127"/>
                </a:lnTo>
                <a:cubicBezTo>
                  <a:pt x="300555" y="365127"/>
                  <a:pt x="318602" y="361590"/>
                  <a:pt x="328941" y="354516"/>
                </a:cubicBezTo>
                <a:cubicBezTo>
                  <a:pt x="339280" y="347442"/>
                  <a:pt x="344450" y="324497"/>
                  <a:pt x="344450" y="285681"/>
                </a:cubicBezTo>
                <a:lnTo>
                  <a:pt x="344450" y="237251"/>
                </a:lnTo>
                <a:cubicBezTo>
                  <a:pt x="344450" y="209318"/>
                  <a:pt x="339461" y="190998"/>
                  <a:pt x="329485" y="182292"/>
                </a:cubicBezTo>
                <a:cubicBezTo>
                  <a:pt x="319509" y="173585"/>
                  <a:pt x="301280" y="169232"/>
                  <a:pt x="274798" y="169232"/>
                </a:cubicBezTo>
                <a:close/>
                <a:moveTo>
                  <a:pt x="8752019" y="164335"/>
                </a:moveTo>
                <a:lnTo>
                  <a:pt x="8752019" y="418454"/>
                </a:lnTo>
                <a:cubicBezTo>
                  <a:pt x="8711752" y="418454"/>
                  <a:pt x="8682186" y="423896"/>
                  <a:pt x="8663322" y="434779"/>
                </a:cubicBezTo>
                <a:cubicBezTo>
                  <a:pt x="8644458" y="445662"/>
                  <a:pt x="8632850" y="460807"/>
                  <a:pt x="8628496" y="480215"/>
                </a:cubicBezTo>
                <a:cubicBezTo>
                  <a:pt x="8624143" y="499623"/>
                  <a:pt x="8621967" y="544335"/>
                  <a:pt x="8621967" y="614349"/>
                </a:cubicBezTo>
                <a:lnTo>
                  <a:pt x="8621967" y="899485"/>
                </a:lnTo>
                <a:lnTo>
                  <a:pt x="8402129" y="899485"/>
                </a:lnTo>
                <a:lnTo>
                  <a:pt x="8402129" y="177394"/>
                </a:lnTo>
                <a:lnTo>
                  <a:pt x="8621967" y="177394"/>
                </a:lnTo>
                <a:lnTo>
                  <a:pt x="8613260" y="272349"/>
                </a:lnTo>
                <a:cubicBezTo>
                  <a:pt x="8645184" y="204341"/>
                  <a:pt x="8691437" y="168336"/>
                  <a:pt x="8752019" y="164335"/>
                </a:cubicBezTo>
                <a:close/>
                <a:moveTo>
                  <a:pt x="8067336" y="164335"/>
                </a:moveTo>
                <a:cubicBezTo>
                  <a:pt x="8129006" y="164335"/>
                  <a:pt x="8179884" y="176034"/>
                  <a:pt x="8219970" y="199432"/>
                </a:cubicBezTo>
                <a:cubicBezTo>
                  <a:pt x="8260056" y="222831"/>
                  <a:pt x="8288170" y="253848"/>
                  <a:pt x="8304314" y="292483"/>
                </a:cubicBezTo>
                <a:cubicBezTo>
                  <a:pt x="8320457" y="331117"/>
                  <a:pt x="8328529" y="385442"/>
                  <a:pt x="8328529" y="455456"/>
                </a:cubicBezTo>
                <a:lnTo>
                  <a:pt x="8328529" y="551227"/>
                </a:lnTo>
                <a:lnTo>
                  <a:pt x="8043936" y="551227"/>
                </a:lnTo>
                <a:lnTo>
                  <a:pt x="8043936" y="707399"/>
                </a:lnTo>
                <a:cubicBezTo>
                  <a:pt x="8043936" y="740048"/>
                  <a:pt x="8046294" y="761089"/>
                  <a:pt x="8051010" y="770521"/>
                </a:cubicBezTo>
                <a:cubicBezTo>
                  <a:pt x="8055726" y="779953"/>
                  <a:pt x="8064796" y="784669"/>
                  <a:pt x="8078218" y="784669"/>
                </a:cubicBezTo>
                <a:cubicBezTo>
                  <a:pt x="8094906" y="784669"/>
                  <a:pt x="8106061" y="778411"/>
                  <a:pt x="8111684" y="765896"/>
                </a:cubicBezTo>
                <a:cubicBezTo>
                  <a:pt x="8117306" y="753380"/>
                  <a:pt x="8120118" y="729165"/>
                  <a:pt x="8120118" y="693251"/>
                </a:cubicBezTo>
                <a:lnTo>
                  <a:pt x="8120118" y="598024"/>
                </a:lnTo>
                <a:lnTo>
                  <a:pt x="8328529" y="598024"/>
                </a:lnTo>
                <a:lnTo>
                  <a:pt x="8328529" y="651351"/>
                </a:lnTo>
                <a:cubicBezTo>
                  <a:pt x="8328529" y="695972"/>
                  <a:pt x="8325717" y="730254"/>
                  <a:pt x="8320094" y="754196"/>
                </a:cubicBezTo>
                <a:cubicBezTo>
                  <a:pt x="8314471" y="778139"/>
                  <a:pt x="8301321" y="803714"/>
                  <a:pt x="8280643" y="830922"/>
                </a:cubicBezTo>
                <a:cubicBezTo>
                  <a:pt x="8259966" y="858129"/>
                  <a:pt x="8233756" y="878535"/>
                  <a:pt x="8202013" y="892139"/>
                </a:cubicBezTo>
                <a:cubicBezTo>
                  <a:pt x="8170271" y="905743"/>
                  <a:pt x="8130457" y="912545"/>
                  <a:pt x="8082572" y="912545"/>
                </a:cubicBezTo>
                <a:cubicBezTo>
                  <a:pt x="8036137" y="912545"/>
                  <a:pt x="7995144" y="905833"/>
                  <a:pt x="7959593" y="892411"/>
                </a:cubicBezTo>
                <a:cubicBezTo>
                  <a:pt x="7924042" y="878989"/>
                  <a:pt x="7896380" y="860578"/>
                  <a:pt x="7876610" y="837180"/>
                </a:cubicBezTo>
                <a:cubicBezTo>
                  <a:pt x="7856839" y="813781"/>
                  <a:pt x="7843144" y="788024"/>
                  <a:pt x="7835526" y="759910"/>
                </a:cubicBezTo>
                <a:cubicBezTo>
                  <a:pt x="7827908" y="731795"/>
                  <a:pt x="7824099" y="690893"/>
                  <a:pt x="7824099" y="637203"/>
                </a:cubicBezTo>
                <a:lnTo>
                  <a:pt x="7824099" y="426616"/>
                </a:lnTo>
                <a:cubicBezTo>
                  <a:pt x="7824099" y="363495"/>
                  <a:pt x="7832624" y="313705"/>
                  <a:pt x="7849674" y="277246"/>
                </a:cubicBezTo>
                <a:cubicBezTo>
                  <a:pt x="7866724" y="240788"/>
                  <a:pt x="7894658" y="212855"/>
                  <a:pt x="7933474" y="193447"/>
                </a:cubicBezTo>
                <a:cubicBezTo>
                  <a:pt x="7972290" y="174039"/>
                  <a:pt x="8016910" y="164335"/>
                  <a:pt x="8067336" y="164335"/>
                </a:cubicBezTo>
                <a:close/>
                <a:moveTo>
                  <a:pt x="7026632" y="164335"/>
                </a:moveTo>
                <a:cubicBezTo>
                  <a:pt x="7064360" y="164335"/>
                  <a:pt x="7095194" y="173222"/>
                  <a:pt x="7119138" y="190998"/>
                </a:cubicBezTo>
                <a:cubicBezTo>
                  <a:pt x="7143080" y="208774"/>
                  <a:pt x="7158498" y="231175"/>
                  <a:pt x="7165390" y="258201"/>
                </a:cubicBezTo>
                <a:cubicBezTo>
                  <a:pt x="7172283" y="285227"/>
                  <a:pt x="7175729" y="330301"/>
                  <a:pt x="7175729" y="393423"/>
                </a:cubicBezTo>
                <a:lnTo>
                  <a:pt x="7175729" y="899485"/>
                </a:lnTo>
                <a:lnTo>
                  <a:pt x="6955892" y="899485"/>
                </a:lnTo>
                <a:lnTo>
                  <a:pt x="6955892" y="399409"/>
                </a:lnTo>
                <a:cubicBezTo>
                  <a:pt x="6955892" y="349709"/>
                  <a:pt x="6954259" y="319418"/>
                  <a:pt x="6950994" y="308535"/>
                </a:cubicBezTo>
                <a:cubicBezTo>
                  <a:pt x="6947729" y="297652"/>
                  <a:pt x="6938660" y="292211"/>
                  <a:pt x="6923786" y="292211"/>
                </a:cubicBezTo>
                <a:cubicBezTo>
                  <a:pt x="6908188" y="292211"/>
                  <a:pt x="6898392" y="298468"/>
                  <a:pt x="6894402" y="310984"/>
                </a:cubicBezTo>
                <a:cubicBezTo>
                  <a:pt x="6890412" y="323499"/>
                  <a:pt x="6888416" y="356965"/>
                  <a:pt x="6888416" y="411380"/>
                </a:cubicBezTo>
                <a:lnTo>
                  <a:pt x="6888416" y="899485"/>
                </a:lnTo>
                <a:lnTo>
                  <a:pt x="6668579" y="899485"/>
                </a:lnTo>
                <a:lnTo>
                  <a:pt x="6668579" y="177394"/>
                </a:lnTo>
                <a:lnTo>
                  <a:pt x="6892226" y="177394"/>
                </a:lnTo>
                <a:lnTo>
                  <a:pt x="6888416" y="243917"/>
                </a:lnTo>
                <a:cubicBezTo>
                  <a:pt x="6904378" y="217389"/>
                  <a:pt x="6923877" y="197494"/>
                  <a:pt x="6946913" y="184230"/>
                </a:cubicBezTo>
                <a:cubicBezTo>
                  <a:pt x="6969948" y="170966"/>
                  <a:pt x="6996522" y="164335"/>
                  <a:pt x="7026632" y="164335"/>
                </a:cubicBezTo>
                <a:close/>
                <a:moveTo>
                  <a:pt x="6333786" y="164335"/>
                </a:moveTo>
                <a:cubicBezTo>
                  <a:pt x="6395456" y="164335"/>
                  <a:pt x="6446334" y="176034"/>
                  <a:pt x="6486420" y="199432"/>
                </a:cubicBezTo>
                <a:cubicBezTo>
                  <a:pt x="6526506" y="222831"/>
                  <a:pt x="6554620" y="253848"/>
                  <a:pt x="6570764" y="292483"/>
                </a:cubicBezTo>
                <a:cubicBezTo>
                  <a:pt x="6586907" y="331117"/>
                  <a:pt x="6594978" y="385442"/>
                  <a:pt x="6594978" y="455456"/>
                </a:cubicBezTo>
                <a:lnTo>
                  <a:pt x="6594978" y="551227"/>
                </a:lnTo>
                <a:lnTo>
                  <a:pt x="6310386" y="551227"/>
                </a:lnTo>
                <a:lnTo>
                  <a:pt x="6310386" y="707399"/>
                </a:lnTo>
                <a:cubicBezTo>
                  <a:pt x="6310386" y="740048"/>
                  <a:pt x="6312744" y="761089"/>
                  <a:pt x="6317460" y="770521"/>
                </a:cubicBezTo>
                <a:cubicBezTo>
                  <a:pt x="6322176" y="779953"/>
                  <a:pt x="6331246" y="784669"/>
                  <a:pt x="6344668" y="784669"/>
                </a:cubicBezTo>
                <a:cubicBezTo>
                  <a:pt x="6361356" y="784669"/>
                  <a:pt x="6372511" y="778411"/>
                  <a:pt x="6378134" y="765896"/>
                </a:cubicBezTo>
                <a:cubicBezTo>
                  <a:pt x="6383756" y="753380"/>
                  <a:pt x="6386568" y="729165"/>
                  <a:pt x="6386568" y="693251"/>
                </a:cubicBezTo>
                <a:lnTo>
                  <a:pt x="6386568" y="598024"/>
                </a:lnTo>
                <a:lnTo>
                  <a:pt x="6594978" y="598024"/>
                </a:lnTo>
                <a:lnTo>
                  <a:pt x="6594978" y="651351"/>
                </a:lnTo>
                <a:cubicBezTo>
                  <a:pt x="6594978" y="695972"/>
                  <a:pt x="6592167" y="730254"/>
                  <a:pt x="6586544" y="754196"/>
                </a:cubicBezTo>
                <a:cubicBezTo>
                  <a:pt x="6580922" y="778139"/>
                  <a:pt x="6567771" y="803714"/>
                  <a:pt x="6547093" y="830922"/>
                </a:cubicBezTo>
                <a:cubicBezTo>
                  <a:pt x="6526416" y="858129"/>
                  <a:pt x="6500206" y="878535"/>
                  <a:pt x="6468463" y="892139"/>
                </a:cubicBezTo>
                <a:cubicBezTo>
                  <a:pt x="6436721" y="905743"/>
                  <a:pt x="6396907" y="912545"/>
                  <a:pt x="6349022" y="912545"/>
                </a:cubicBezTo>
                <a:cubicBezTo>
                  <a:pt x="6302587" y="912545"/>
                  <a:pt x="6261594" y="905833"/>
                  <a:pt x="6226043" y="892411"/>
                </a:cubicBezTo>
                <a:cubicBezTo>
                  <a:pt x="6190492" y="878989"/>
                  <a:pt x="6162830" y="860578"/>
                  <a:pt x="6143060" y="837180"/>
                </a:cubicBezTo>
                <a:cubicBezTo>
                  <a:pt x="6123289" y="813781"/>
                  <a:pt x="6109594" y="788024"/>
                  <a:pt x="6101976" y="759910"/>
                </a:cubicBezTo>
                <a:cubicBezTo>
                  <a:pt x="6094358" y="731795"/>
                  <a:pt x="6090549" y="690893"/>
                  <a:pt x="6090549" y="637203"/>
                </a:cubicBezTo>
                <a:lnTo>
                  <a:pt x="6090549" y="426616"/>
                </a:lnTo>
                <a:cubicBezTo>
                  <a:pt x="6090549" y="363495"/>
                  <a:pt x="6099074" y="313705"/>
                  <a:pt x="6116124" y="277246"/>
                </a:cubicBezTo>
                <a:cubicBezTo>
                  <a:pt x="6133174" y="240788"/>
                  <a:pt x="6161108" y="212855"/>
                  <a:pt x="6199924" y="193447"/>
                </a:cubicBezTo>
                <a:cubicBezTo>
                  <a:pt x="6238740" y="174039"/>
                  <a:pt x="6283360" y="164335"/>
                  <a:pt x="6333786" y="164335"/>
                </a:cubicBezTo>
                <a:close/>
                <a:moveTo>
                  <a:pt x="3666786" y="164335"/>
                </a:moveTo>
                <a:cubicBezTo>
                  <a:pt x="3728457" y="164335"/>
                  <a:pt x="3779335" y="176034"/>
                  <a:pt x="3819421" y="199432"/>
                </a:cubicBezTo>
                <a:cubicBezTo>
                  <a:pt x="3859507" y="222831"/>
                  <a:pt x="3887621" y="253848"/>
                  <a:pt x="3903765" y="292483"/>
                </a:cubicBezTo>
                <a:cubicBezTo>
                  <a:pt x="3919908" y="331117"/>
                  <a:pt x="3927979" y="385442"/>
                  <a:pt x="3927979" y="455456"/>
                </a:cubicBezTo>
                <a:lnTo>
                  <a:pt x="3927979" y="551227"/>
                </a:lnTo>
                <a:lnTo>
                  <a:pt x="3643387" y="551227"/>
                </a:lnTo>
                <a:lnTo>
                  <a:pt x="3643387" y="707399"/>
                </a:lnTo>
                <a:cubicBezTo>
                  <a:pt x="3643387" y="740048"/>
                  <a:pt x="3645745" y="761089"/>
                  <a:pt x="3650461" y="770521"/>
                </a:cubicBezTo>
                <a:cubicBezTo>
                  <a:pt x="3655178" y="779953"/>
                  <a:pt x="3664247" y="784669"/>
                  <a:pt x="3677669" y="784669"/>
                </a:cubicBezTo>
                <a:cubicBezTo>
                  <a:pt x="3694356" y="784669"/>
                  <a:pt x="3705511" y="778411"/>
                  <a:pt x="3711134" y="765896"/>
                </a:cubicBezTo>
                <a:cubicBezTo>
                  <a:pt x="3716758" y="753380"/>
                  <a:pt x="3719569" y="729165"/>
                  <a:pt x="3719569" y="693251"/>
                </a:cubicBezTo>
                <a:lnTo>
                  <a:pt x="3719569" y="598024"/>
                </a:lnTo>
                <a:lnTo>
                  <a:pt x="3927979" y="598024"/>
                </a:lnTo>
                <a:lnTo>
                  <a:pt x="3927979" y="651351"/>
                </a:lnTo>
                <a:cubicBezTo>
                  <a:pt x="3927979" y="695972"/>
                  <a:pt x="3925168" y="730254"/>
                  <a:pt x="3919545" y="754196"/>
                </a:cubicBezTo>
                <a:cubicBezTo>
                  <a:pt x="3913922" y="778139"/>
                  <a:pt x="3900772" y="803714"/>
                  <a:pt x="3880094" y="830922"/>
                </a:cubicBezTo>
                <a:cubicBezTo>
                  <a:pt x="3859416" y="858129"/>
                  <a:pt x="3833206" y="878535"/>
                  <a:pt x="3801463" y="892139"/>
                </a:cubicBezTo>
                <a:cubicBezTo>
                  <a:pt x="3769722" y="905743"/>
                  <a:pt x="3729908" y="912545"/>
                  <a:pt x="3682022" y="912545"/>
                </a:cubicBezTo>
                <a:cubicBezTo>
                  <a:pt x="3635588" y="912545"/>
                  <a:pt x="3594595" y="905833"/>
                  <a:pt x="3559043" y="892411"/>
                </a:cubicBezTo>
                <a:cubicBezTo>
                  <a:pt x="3523492" y="878989"/>
                  <a:pt x="3495831" y="860578"/>
                  <a:pt x="3476060" y="837180"/>
                </a:cubicBezTo>
                <a:cubicBezTo>
                  <a:pt x="3456290" y="813781"/>
                  <a:pt x="3442595" y="788024"/>
                  <a:pt x="3434978" y="759910"/>
                </a:cubicBezTo>
                <a:cubicBezTo>
                  <a:pt x="3427359" y="731795"/>
                  <a:pt x="3423549" y="690893"/>
                  <a:pt x="3423549" y="637203"/>
                </a:cubicBezTo>
                <a:lnTo>
                  <a:pt x="3423549" y="426616"/>
                </a:lnTo>
                <a:cubicBezTo>
                  <a:pt x="3423549" y="363495"/>
                  <a:pt x="3432075" y="313705"/>
                  <a:pt x="3449125" y="277246"/>
                </a:cubicBezTo>
                <a:cubicBezTo>
                  <a:pt x="3466175" y="240788"/>
                  <a:pt x="3494109" y="212855"/>
                  <a:pt x="3532925" y="193447"/>
                </a:cubicBezTo>
                <a:cubicBezTo>
                  <a:pt x="3571742" y="174039"/>
                  <a:pt x="3616361" y="164335"/>
                  <a:pt x="3666786" y="164335"/>
                </a:cubicBezTo>
                <a:close/>
                <a:moveTo>
                  <a:pt x="2626082" y="164335"/>
                </a:moveTo>
                <a:cubicBezTo>
                  <a:pt x="2663810" y="164335"/>
                  <a:pt x="2694645" y="173222"/>
                  <a:pt x="2718588" y="190998"/>
                </a:cubicBezTo>
                <a:cubicBezTo>
                  <a:pt x="2742531" y="208774"/>
                  <a:pt x="2757948" y="231175"/>
                  <a:pt x="2764841" y="258201"/>
                </a:cubicBezTo>
                <a:cubicBezTo>
                  <a:pt x="2771733" y="285227"/>
                  <a:pt x="2775180" y="330301"/>
                  <a:pt x="2775180" y="393423"/>
                </a:cubicBezTo>
                <a:lnTo>
                  <a:pt x="2775180" y="899485"/>
                </a:lnTo>
                <a:lnTo>
                  <a:pt x="2555342" y="899485"/>
                </a:lnTo>
                <a:lnTo>
                  <a:pt x="2555342" y="399409"/>
                </a:lnTo>
                <a:cubicBezTo>
                  <a:pt x="2555342" y="349709"/>
                  <a:pt x="2553710" y="319418"/>
                  <a:pt x="2550445" y="308535"/>
                </a:cubicBezTo>
                <a:cubicBezTo>
                  <a:pt x="2547180" y="297652"/>
                  <a:pt x="2538110" y="292211"/>
                  <a:pt x="2523237" y="292211"/>
                </a:cubicBezTo>
                <a:cubicBezTo>
                  <a:pt x="2507639" y="292211"/>
                  <a:pt x="2497843" y="298468"/>
                  <a:pt x="2493853" y="310984"/>
                </a:cubicBezTo>
                <a:cubicBezTo>
                  <a:pt x="2489862" y="323499"/>
                  <a:pt x="2487867" y="356965"/>
                  <a:pt x="2487867" y="411380"/>
                </a:cubicBezTo>
                <a:lnTo>
                  <a:pt x="2487867" y="899485"/>
                </a:lnTo>
                <a:lnTo>
                  <a:pt x="2268029" y="899485"/>
                </a:lnTo>
                <a:lnTo>
                  <a:pt x="2268029" y="177394"/>
                </a:lnTo>
                <a:lnTo>
                  <a:pt x="2491676" y="177394"/>
                </a:lnTo>
                <a:lnTo>
                  <a:pt x="2487867" y="243917"/>
                </a:lnTo>
                <a:cubicBezTo>
                  <a:pt x="2503829" y="217389"/>
                  <a:pt x="2523328" y="197494"/>
                  <a:pt x="2546364" y="184230"/>
                </a:cubicBezTo>
                <a:cubicBezTo>
                  <a:pt x="2569399" y="170966"/>
                  <a:pt x="2595972" y="164335"/>
                  <a:pt x="2626082" y="164335"/>
                </a:cubicBezTo>
                <a:close/>
                <a:moveTo>
                  <a:pt x="1933236" y="164335"/>
                </a:moveTo>
                <a:cubicBezTo>
                  <a:pt x="1994907" y="164335"/>
                  <a:pt x="2045785" y="176034"/>
                  <a:pt x="2085871" y="199432"/>
                </a:cubicBezTo>
                <a:cubicBezTo>
                  <a:pt x="2125957" y="222831"/>
                  <a:pt x="2154071" y="253848"/>
                  <a:pt x="2170214" y="292483"/>
                </a:cubicBezTo>
                <a:cubicBezTo>
                  <a:pt x="2186358" y="331117"/>
                  <a:pt x="2194429" y="385442"/>
                  <a:pt x="2194429" y="455456"/>
                </a:cubicBezTo>
                <a:lnTo>
                  <a:pt x="2194429" y="551227"/>
                </a:lnTo>
                <a:lnTo>
                  <a:pt x="1909838" y="551227"/>
                </a:lnTo>
                <a:lnTo>
                  <a:pt x="1909838" y="707399"/>
                </a:lnTo>
                <a:cubicBezTo>
                  <a:pt x="1909838" y="740048"/>
                  <a:pt x="1912195" y="761089"/>
                  <a:pt x="1916912" y="770521"/>
                </a:cubicBezTo>
                <a:cubicBezTo>
                  <a:pt x="1921627" y="779953"/>
                  <a:pt x="1930696" y="784669"/>
                  <a:pt x="1944120" y="784669"/>
                </a:cubicBezTo>
                <a:cubicBezTo>
                  <a:pt x="1960807" y="784669"/>
                  <a:pt x="1971962" y="778411"/>
                  <a:pt x="1977584" y="765896"/>
                </a:cubicBezTo>
                <a:cubicBezTo>
                  <a:pt x="1983207" y="753380"/>
                  <a:pt x="1986019" y="729165"/>
                  <a:pt x="1986019" y="693251"/>
                </a:cubicBezTo>
                <a:lnTo>
                  <a:pt x="1986019" y="598024"/>
                </a:lnTo>
                <a:lnTo>
                  <a:pt x="2194429" y="598024"/>
                </a:lnTo>
                <a:lnTo>
                  <a:pt x="2194429" y="651351"/>
                </a:lnTo>
                <a:cubicBezTo>
                  <a:pt x="2194429" y="695972"/>
                  <a:pt x="2191618" y="730254"/>
                  <a:pt x="2185996" y="754196"/>
                </a:cubicBezTo>
                <a:cubicBezTo>
                  <a:pt x="2180372" y="778139"/>
                  <a:pt x="2167222" y="803714"/>
                  <a:pt x="2146544" y="830922"/>
                </a:cubicBezTo>
                <a:cubicBezTo>
                  <a:pt x="2125867" y="858129"/>
                  <a:pt x="2099657" y="878535"/>
                  <a:pt x="2067914" y="892139"/>
                </a:cubicBezTo>
                <a:cubicBezTo>
                  <a:pt x="2036171" y="905743"/>
                  <a:pt x="1996358" y="912545"/>
                  <a:pt x="1948472" y="912545"/>
                </a:cubicBezTo>
                <a:cubicBezTo>
                  <a:pt x="1902038" y="912545"/>
                  <a:pt x="1861045" y="905833"/>
                  <a:pt x="1825494" y="892411"/>
                </a:cubicBezTo>
                <a:cubicBezTo>
                  <a:pt x="1789942" y="878989"/>
                  <a:pt x="1762281" y="860578"/>
                  <a:pt x="1742510" y="837180"/>
                </a:cubicBezTo>
                <a:cubicBezTo>
                  <a:pt x="1722739" y="813781"/>
                  <a:pt x="1709045" y="788024"/>
                  <a:pt x="1701427" y="759910"/>
                </a:cubicBezTo>
                <a:cubicBezTo>
                  <a:pt x="1693809" y="731795"/>
                  <a:pt x="1690000" y="690893"/>
                  <a:pt x="1690000" y="637203"/>
                </a:cubicBezTo>
                <a:lnTo>
                  <a:pt x="1690000" y="426616"/>
                </a:lnTo>
                <a:cubicBezTo>
                  <a:pt x="1690000" y="363495"/>
                  <a:pt x="1698525" y="313705"/>
                  <a:pt x="1715575" y="277246"/>
                </a:cubicBezTo>
                <a:cubicBezTo>
                  <a:pt x="1732625" y="240788"/>
                  <a:pt x="1760558" y="212855"/>
                  <a:pt x="1799374" y="193447"/>
                </a:cubicBezTo>
                <a:cubicBezTo>
                  <a:pt x="1838191" y="174039"/>
                  <a:pt x="1882811" y="164335"/>
                  <a:pt x="1933236" y="164335"/>
                </a:cubicBezTo>
                <a:close/>
                <a:moveTo>
                  <a:pt x="875961" y="164335"/>
                </a:moveTo>
                <a:cubicBezTo>
                  <a:pt x="937631" y="164335"/>
                  <a:pt x="988510" y="176034"/>
                  <a:pt x="1028596" y="199432"/>
                </a:cubicBezTo>
                <a:cubicBezTo>
                  <a:pt x="1068682" y="222831"/>
                  <a:pt x="1096797" y="253848"/>
                  <a:pt x="1112940" y="292483"/>
                </a:cubicBezTo>
                <a:cubicBezTo>
                  <a:pt x="1129083" y="331117"/>
                  <a:pt x="1137155" y="385442"/>
                  <a:pt x="1137155" y="455456"/>
                </a:cubicBezTo>
                <a:lnTo>
                  <a:pt x="1137155" y="551227"/>
                </a:lnTo>
                <a:lnTo>
                  <a:pt x="852562" y="551227"/>
                </a:lnTo>
                <a:lnTo>
                  <a:pt x="852562" y="707399"/>
                </a:lnTo>
                <a:cubicBezTo>
                  <a:pt x="852562" y="740048"/>
                  <a:pt x="854921" y="761089"/>
                  <a:pt x="859636" y="770521"/>
                </a:cubicBezTo>
                <a:cubicBezTo>
                  <a:pt x="864352" y="779953"/>
                  <a:pt x="873421" y="784669"/>
                  <a:pt x="886844" y="784669"/>
                </a:cubicBezTo>
                <a:cubicBezTo>
                  <a:pt x="903531" y="784669"/>
                  <a:pt x="914686" y="778411"/>
                  <a:pt x="920309" y="765896"/>
                </a:cubicBezTo>
                <a:cubicBezTo>
                  <a:pt x="925932" y="753380"/>
                  <a:pt x="928744" y="729165"/>
                  <a:pt x="928744" y="693251"/>
                </a:cubicBezTo>
                <a:lnTo>
                  <a:pt x="928744" y="598024"/>
                </a:lnTo>
                <a:lnTo>
                  <a:pt x="1137155" y="598024"/>
                </a:lnTo>
                <a:lnTo>
                  <a:pt x="1137155" y="651351"/>
                </a:lnTo>
                <a:cubicBezTo>
                  <a:pt x="1137155" y="695972"/>
                  <a:pt x="1134343" y="730254"/>
                  <a:pt x="1128720" y="754196"/>
                </a:cubicBezTo>
                <a:cubicBezTo>
                  <a:pt x="1123098" y="778139"/>
                  <a:pt x="1109947" y="803714"/>
                  <a:pt x="1089269" y="830922"/>
                </a:cubicBezTo>
                <a:cubicBezTo>
                  <a:pt x="1068592" y="858129"/>
                  <a:pt x="1042381" y="878535"/>
                  <a:pt x="1010639" y="892139"/>
                </a:cubicBezTo>
                <a:cubicBezTo>
                  <a:pt x="978896" y="905743"/>
                  <a:pt x="939083" y="912545"/>
                  <a:pt x="891197" y="912545"/>
                </a:cubicBezTo>
                <a:cubicBezTo>
                  <a:pt x="844763" y="912545"/>
                  <a:pt x="803770" y="905833"/>
                  <a:pt x="768219" y="892411"/>
                </a:cubicBezTo>
                <a:cubicBezTo>
                  <a:pt x="732668" y="878989"/>
                  <a:pt x="705007" y="860578"/>
                  <a:pt x="685236" y="837180"/>
                </a:cubicBezTo>
                <a:cubicBezTo>
                  <a:pt x="665464" y="813781"/>
                  <a:pt x="651770" y="788024"/>
                  <a:pt x="644152" y="759910"/>
                </a:cubicBezTo>
                <a:cubicBezTo>
                  <a:pt x="636534" y="731795"/>
                  <a:pt x="632725" y="690893"/>
                  <a:pt x="632725" y="637203"/>
                </a:cubicBezTo>
                <a:lnTo>
                  <a:pt x="632725" y="426616"/>
                </a:lnTo>
                <a:cubicBezTo>
                  <a:pt x="632725" y="363495"/>
                  <a:pt x="641250" y="313705"/>
                  <a:pt x="658300" y="277246"/>
                </a:cubicBezTo>
                <a:cubicBezTo>
                  <a:pt x="675350" y="240788"/>
                  <a:pt x="703283" y="212855"/>
                  <a:pt x="742099" y="193447"/>
                </a:cubicBezTo>
                <a:cubicBezTo>
                  <a:pt x="780915" y="174039"/>
                  <a:pt x="825536" y="164335"/>
                  <a:pt x="875961" y="164335"/>
                </a:cubicBezTo>
                <a:close/>
                <a:moveTo>
                  <a:pt x="7529842" y="18502"/>
                </a:moveTo>
                <a:lnTo>
                  <a:pt x="7749680" y="18502"/>
                </a:lnTo>
                <a:lnTo>
                  <a:pt x="7749680" y="899485"/>
                </a:lnTo>
                <a:lnTo>
                  <a:pt x="7529842" y="899485"/>
                </a:lnTo>
                <a:lnTo>
                  <a:pt x="7529842" y="847110"/>
                </a:lnTo>
                <a:cubicBezTo>
                  <a:pt x="7508802" y="868922"/>
                  <a:pt x="7486673" y="885280"/>
                  <a:pt x="7463456" y="896186"/>
                </a:cubicBezTo>
                <a:cubicBezTo>
                  <a:pt x="7440238" y="907092"/>
                  <a:pt x="7415933" y="912545"/>
                  <a:pt x="7390540" y="912545"/>
                </a:cubicBezTo>
                <a:cubicBezTo>
                  <a:pt x="7356439" y="912545"/>
                  <a:pt x="7326874" y="903566"/>
                  <a:pt x="7301842" y="885609"/>
                </a:cubicBezTo>
                <a:cubicBezTo>
                  <a:pt x="7276812" y="867652"/>
                  <a:pt x="7260759" y="846884"/>
                  <a:pt x="7253685" y="823304"/>
                </a:cubicBezTo>
                <a:cubicBezTo>
                  <a:pt x="7246611" y="799724"/>
                  <a:pt x="7243074" y="761270"/>
                  <a:pt x="7243074" y="707943"/>
                </a:cubicBezTo>
                <a:lnTo>
                  <a:pt x="7243074" y="370024"/>
                </a:lnTo>
                <a:cubicBezTo>
                  <a:pt x="7243074" y="314521"/>
                  <a:pt x="7246611" y="275160"/>
                  <a:pt x="7253685" y="251943"/>
                </a:cubicBezTo>
                <a:cubicBezTo>
                  <a:pt x="7260759" y="228726"/>
                  <a:pt x="7276993" y="208320"/>
                  <a:pt x="7302386" y="190726"/>
                </a:cubicBezTo>
                <a:cubicBezTo>
                  <a:pt x="7327780" y="173132"/>
                  <a:pt x="7358072" y="164335"/>
                  <a:pt x="7393260" y="164335"/>
                </a:cubicBezTo>
                <a:cubicBezTo>
                  <a:pt x="7420468" y="164335"/>
                  <a:pt x="7445408" y="169243"/>
                  <a:pt x="7468081" y="179061"/>
                </a:cubicBezTo>
                <a:cubicBezTo>
                  <a:pt x="7490754" y="188878"/>
                  <a:pt x="7511342" y="203604"/>
                  <a:pt x="7529842" y="223239"/>
                </a:cubicBezTo>
                <a:close/>
                <a:moveTo>
                  <a:pt x="4211130" y="18502"/>
                </a:moveTo>
                <a:lnTo>
                  <a:pt x="4430967" y="18502"/>
                </a:lnTo>
                <a:lnTo>
                  <a:pt x="4430967" y="227048"/>
                </a:lnTo>
                <a:cubicBezTo>
                  <a:pt x="4449105" y="205962"/>
                  <a:pt x="4469330" y="190239"/>
                  <a:pt x="4491640" y="179877"/>
                </a:cubicBezTo>
                <a:cubicBezTo>
                  <a:pt x="4513951" y="169515"/>
                  <a:pt x="4538165" y="164335"/>
                  <a:pt x="4564285" y="164335"/>
                </a:cubicBezTo>
                <a:cubicBezTo>
                  <a:pt x="4594394" y="164335"/>
                  <a:pt x="4620514" y="169051"/>
                  <a:pt x="4642643" y="178483"/>
                </a:cubicBezTo>
                <a:cubicBezTo>
                  <a:pt x="4664771" y="187915"/>
                  <a:pt x="4681640" y="201156"/>
                  <a:pt x="4693249" y="218206"/>
                </a:cubicBezTo>
                <a:cubicBezTo>
                  <a:pt x="4704857" y="235256"/>
                  <a:pt x="4711840" y="251943"/>
                  <a:pt x="4714199" y="268268"/>
                </a:cubicBezTo>
                <a:cubicBezTo>
                  <a:pt x="4716557" y="284592"/>
                  <a:pt x="4717736" y="319418"/>
                  <a:pt x="4717736" y="372745"/>
                </a:cubicBezTo>
                <a:lnTo>
                  <a:pt x="4717736" y="698149"/>
                </a:lnTo>
                <a:cubicBezTo>
                  <a:pt x="4717736" y="751113"/>
                  <a:pt x="4714199" y="790564"/>
                  <a:pt x="4707125" y="816502"/>
                </a:cubicBezTo>
                <a:cubicBezTo>
                  <a:pt x="4700051" y="842440"/>
                  <a:pt x="4683454" y="864931"/>
                  <a:pt x="4657335" y="883977"/>
                </a:cubicBezTo>
                <a:cubicBezTo>
                  <a:pt x="4631216" y="903022"/>
                  <a:pt x="4600199" y="912545"/>
                  <a:pt x="4564285" y="912545"/>
                </a:cubicBezTo>
                <a:cubicBezTo>
                  <a:pt x="4538528" y="912545"/>
                  <a:pt x="4514495" y="906911"/>
                  <a:pt x="4492185" y="895642"/>
                </a:cubicBezTo>
                <a:cubicBezTo>
                  <a:pt x="4469874" y="884374"/>
                  <a:pt x="4449468" y="867471"/>
                  <a:pt x="4430967" y="844934"/>
                </a:cubicBezTo>
                <a:lnTo>
                  <a:pt x="4416819" y="899485"/>
                </a:lnTo>
                <a:lnTo>
                  <a:pt x="4211130" y="899485"/>
                </a:lnTo>
                <a:close/>
                <a:moveTo>
                  <a:pt x="45709" y="18502"/>
                </a:moveTo>
                <a:lnTo>
                  <a:pt x="207867" y="18502"/>
                </a:lnTo>
                <a:cubicBezTo>
                  <a:pt x="315972" y="18502"/>
                  <a:pt x="389161" y="22673"/>
                  <a:pt x="427433" y="31017"/>
                </a:cubicBezTo>
                <a:cubicBezTo>
                  <a:pt x="465705" y="39361"/>
                  <a:pt x="496903" y="60673"/>
                  <a:pt x="521027" y="94955"/>
                </a:cubicBezTo>
                <a:cubicBezTo>
                  <a:pt x="545151" y="129237"/>
                  <a:pt x="557213" y="183924"/>
                  <a:pt x="557213" y="259017"/>
                </a:cubicBezTo>
                <a:cubicBezTo>
                  <a:pt x="557213" y="327580"/>
                  <a:pt x="548688" y="373652"/>
                  <a:pt x="531638" y="397232"/>
                </a:cubicBezTo>
                <a:cubicBezTo>
                  <a:pt x="514588" y="420812"/>
                  <a:pt x="481032" y="434960"/>
                  <a:pt x="430969" y="439676"/>
                </a:cubicBezTo>
                <a:cubicBezTo>
                  <a:pt x="476316" y="450922"/>
                  <a:pt x="506788" y="465977"/>
                  <a:pt x="522388" y="484841"/>
                </a:cubicBezTo>
                <a:cubicBezTo>
                  <a:pt x="537986" y="503705"/>
                  <a:pt x="547690" y="521027"/>
                  <a:pt x="551499" y="536807"/>
                </a:cubicBezTo>
                <a:cubicBezTo>
                  <a:pt x="555309" y="552588"/>
                  <a:pt x="557213" y="596029"/>
                  <a:pt x="557213" y="667132"/>
                </a:cubicBezTo>
                <a:lnTo>
                  <a:pt x="557213" y="899485"/>
                </a:lnTo>
                <a:lnTo>
                  <a:pt x="344450" y="899485"/>
                </a:lnTo>
                <a:lnTo>
                  <a:pt x="344450" y="606731"/>
                </a:lnTo>
                <a:cubicBezTo>
                  <a:pt x="344450" y="559571"/>
                  <a:pt x="340731" y="530368"/>
                  <a:pt x="333294" y="519122"/>
                </a:cubicBezTo>
                <a:cubicBezTo>
                  <a:pt x="325857" y="507876"/>
                  <a:pt x="306359" y="502254"/>
                  <a:pt x="274798" y="502254"/>
                </a:cubicBezTo>
                <a:lnTo>
                  <a:pt x="274798" y="899485"/>
                </a:lnTo>
                <a:lnTo>
                  <a:pt x="45709" y="899485"/>
                </a:lnTo>
                <a:close/>
                <a:moveTo>
                  <a:pt x="5745952" y="0"/>
                </a:moveTo>
                <a:cubicBezTo>
                  <a:pt x="5813064" y="0"/>
                  <a:pt x="5868748" y="13786"/>
                  <a:pt x="5913006" y="41356"/>
                </a:cubicBezTo>
                <a:cubicBezTo>
                  <a:pt x="5957264" y="68926"/>
                  <a:pt x="5986104" y="101666"/>
                  <a:pt x="5999526" y="139576"/>
                </a:cubicBezTo>
                <a:cubicBezTo>
                  <a:pt x="6012949" y="177485"/>
                  <a:pt x="6019660" y="232535"/>
                  <a:pt x="6019660" y="304726"/>
                </a:cubicBezTo>
                <a:lnTo>
                  <a:pt x="6019660" y="342817"/>
                </a:lnTo>
                <a:lnTo>
                  <a:pt x="5790572" y="342817"/>
                </a:lnTo>
                <a:lnTo>
                  <a:pt x="5790572" y="262826"/>
                </a:lnTo>
                <a:cubicBezTo>
                  <a:pt x="5790572" y="212401"/>
                  <a:pt x="5788396" y="180841"/>
                  <a:pt x="5784042" y="168144"/>
                </a:cubicBezTo>
                <a:cubicBezTo>
                  <a:pt x="5779689" y="155447"/>
                  <a:pt x="5769350" y="149098"/>
                  <a:pt x="5753026" y="149098"/>
                </a:cubicBezTo>
                <a:cubicBezTo>
                  <a:pt x="5738878" y="149098"/>
                  <a:pt x="5729264" y="154540"/>
                  <a:pt x="5724186" y="165423"/>
                </a:cubicBezTo>
                <a:cubicBezTo>
                  <a:pt x="5719106" y="176306"/>
                  <a:pt x="5716567" y="204239"/>
                  <a:pt x="5716567" y="249222"/>
                </a:cubicBezTo>
                <a:lnTo>
                  <a:pt x="5716567" y="672029"/>
                </a:lnTo>
                <a:cubicBezTo>
                  <a:pt x="5716567" y="711571"/>
                  <a:pt x="5719106" y="737600"/>
                  <a:pt x="5724186" y="750115"/>
                </a:cubicBezTo>
                <a:cubicBezTo>
                  <a:pt x="5729264" y="762631"/>
                  <a:pt x="5739422" y="768888"/>
                  <a:pt x="5754658" y="768888"/>
                </a:cubicBezTo>
                <a:cubicBezTo>
                  <a:pt x="5771345" y="768888"/>
                  <a:pt x="5782682" y="761814"/>
                  <a:pt x="5788668" y="747666"/>
                </a:cubicBezTo>
                <a:cubicBezTo>
                  <a:pt x="5794653" y="733519"/>
                  <a:pt x="5797646" y="705948"/>
                  <a:pt x="5797646" y="664955"/>
                </a:cubicBezTo>
                <a:lnTo>
                  <a:pt x="5797646" y="560478"/>
                </a:lnTo>
                <a:lnTo>
                  <a:pt x="5751393" y="560478"/>
                </a:lnTo>
                <a:lnTo>
                  <a:pt x="5751393" y="426616"/>
                </a:lnTo>
                <a:lnTo>
                  <a:pt x="6019660" y="426616"/>
                </a:lnTo>
                <a:lnTo>
                  <a:pt x="6019660" y="899485"/>
                </a:lnTo>
                <a:lnTo>
                  <a:pt x="5875698" y="899485"/>
                </a:lnTo>
                <a:lnTo>
                  <a:pt x="5854510" y="836363"/>
                </a:lnTo>
                <a:cubicBezTo>
                  <a:pt x="5838899" y="863571"/>
                  <a:pt x="5819205" y="883977"/>
                  <a:pt x="5795427" y="897581"/>
                </a:cubicBezTo>
                <a:cubicBezTo>
                  <a:pt x="5771648" y="911184"/>
                  <a:pt x="5743604" y="917986"/>
                  <a:pt x="5711296" y="917986"/>
                </a:cubicBezTo>
                <a:cubicBezTo>
                  <a:pt x="5672808" y="917986"/>
                  <a:pt x="5636775" y="908645"/>
                  <a:pt x="5603196" y="889962"/>
                </a:cubicBezTo>
                <a:cubicBezTo>
                  <a:pt x="5569618" y="871280"/>
                  <a:pt x="5544115" y="848153"/>
                  <a:pt x="5526688" y="820583"/>
                </a:cubicBezTo>
                <a:cubicBezTo>
                  <a:pt x="5509260" y="793013"/>
                  <a:pt x="5498369" y="764082"/>
                  <a:pt x="5494012" y="733791"/>
                </a:cubicBezTo>
                <a:cubicBezTo>
                  <a:pt x="5489657" y="703499"/>
                  <a:pt x="5487479" y="658063"/>
                  <a:pt x="5487479" y="597480"/>
                </a:cubicBezTo>
                <a:lnTo>
                  <a:pt x="5487479" y="335743"/>
                </a:lnTo>
                <a:cubicBezTo>
                  <a:pt x="5487479" y="251580"/>
                  <a:pt x="5492014" y="190454"/>
                  <a:pt x="5501082" y="152363"/>
                </a:cubicBezTo>
                <a:cubicBezTo>
                  <a:pt x="5510152" y="114273"/>
                  <a:pt x="5536180" y="79356"/>
                  <a:pt x="5579168" y="47614"/>
                </a:cubicBezTo>
                <a:cubicBezTo>
                  <a:pt x="5622156" y="15872"/>
                  <a:pt x="5677751" y="0"/>
                  <a:pt x="5745952" y="0"/>
                </a:cubicBezTo>
                <a:close/>
              </a:path>
            </a:pathLst>
          </a:custGeom>
        </p:spPr>
      </p:pic>
      <p:pic>
        <p:nvPicPr>
          <p:cNvPr id="23" name="Graphic 22" descr="Group of women outline">
            <a:extLst>
              <a:ext uri="{FF2B5EF4-FFF2-40B4-BE49-F238E27FC236}">
                <a16:creationId xmlns:a16="http://schemas.microsoft.com/office/drawing/2014/main" id="{13B733E0-B777-C252-7598-BE3D700022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044422" y="4238599"/>
            <a:ext cx="4013351" cy="4013351"/>
          </a:xfrm>
          <a:prstGeom prst="rect">
            <a:avLst/>
          </a:prstGeom>
        </p:spPr>
      </p:pic>
      <p:pic>
        <p:nvPicPr>
          <p:cNvPr id="25" name="Graphic 24" descr="Group of men outline">
            <a:extLst>
              <a:ext uri="{FF2B5EF4-FFF2-40B4-BE49-F238E27FC236}">
                <a16:creationId xmlns:a16="http://schemas.microsoft.com/office/drawing/2014/main" id="{77422D33-DD8B-28EC-64D9-8FC314FF06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36168" y="2438128"/>
            <a:ext cx="3880597" cy="3880597"/>
          </a:xfrm>
          <a:prstGeom prst="rect">
            <a:avLst/>
          </a:prstGeom>
        </p:spPr>
      </p:pic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1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09460" y="3111380"/>
            <a:ext cx="6845310" cy="3324477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75000"/>
              </a:scheme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938169" y="41014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938169" y="4719518"/>
            <a:ext cx="7556421" cy="1322189"/>
          </a:xfrm>
          <a:prstGeom prst="roundRect">
            <a:avLst>
              <a:gd name="adj" fmla="val 7205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6" name="Text 3"/>
          <p:cNvSpPr/>
          <p:nvPr/>
        </p:nvSpPr>
        <p:spPr>
          <a:xfrm>
            <a:off x="1172603" y="49539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72603" y="54443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 </a:t>
            </a:r>
            <a:r>
              <a:rPr lang="en-US" sz="1750" dirty="0" err="1">
                <a:latin typeface="DM Sans" pitchFamily="34" charset="0"/>
                <a:ea typeface="DM Sans" pitchFamily="34" charset="-122"/>
                <a:cs typeface="DM Sans" pitchFamily="34" charset="-120"/>
              </a:rPr>
              <a:t>aximize</a:t>
            </a: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938169" y="6268521"/>
            <a:ext cx="7556421" cy="1322189"/>
          </a:xfrm>
          <a:prstGeom prst="roundRect">
            <a:avLst>
              <a:gd name="adj" fmla="val 7205"/>
            </a:avLst>
          </a:prstGeom>
          <a:solidFill>
            <a:schemeClr val="tx2">
              <a:lumMod val="50000"/>
            </a:schemeClr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172603" y="6502955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172603" y="699337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BB526B1-16B5-4E6C-B0D8-124170D7BF53}"/>
              </a:ext>
            </a:extLst>
          </p:cNvPr>
          <p:cNvSpPr/>
          <p:nvPr/>
        </p:nvSpPr>
        <p:spPr>
          <a:xfrm>
            <a:off x="308403" y="431351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 0"/>
          <p:cNvSpPr/>
          <p:nvPr/>
        </p:nvSpPr>
        <p:spPr>
          <a:xfrm>
            <a:off x="1814035" y="3398008"/>
            <a:ext cx="1223641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dirty="0"/>
          </a:p>
        </p:txBody>
      </p:sp>
      <p:pic>
        <p:nvPicPr>
          <p:cNvPr id="16" name="Picture 15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41BE29FA-7803-FB10-4F14-6BE12E49C2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6" t="11130" r="2777"/>
          <a:stretch>
            <a:fillRect/>
          </a:stretch>
        </p:blipFill>
        <p:spPr>
          <a:xfrm>
            <a:off x="1814035" y="1010653"/>
            <a:ext cx="12134850" cy="1126106"/>
          </a:xfrm>
          <a:custGeom>
            <a:avLst/>
            <a:gdLst/>
            <a:ahLst/>
            <a:cxnLst/>
            <a:rect l="l" t="t" r="r" b="b"/>
            <a:pathLst>
              <a:path w="12134850" h="1037170">
                <a:moveTo>
                  <a:pt x="3296120" y="537623"/>
                </a:moveTo>
                <a:cubicBezTo>
                  <a:pt x="3260931" y="563379"/>
                  <a:pt x="3240526" y="584964"/>
                  <a:pt x="3234903" y="602377"/>
                </a:cubicBezTo>
                <a:cubicBezTo>
                  <a:pt x="3229280" y="619790"/>
                  <a:pt x="3226469" y="644821"/>
                  <a:pt x="3226469" y="677470"/>
                </a:cubicBezTo>
                <a:cubicBezTo>
                  <a:pt x="3226469" y="714835"/>
                  <a:pt x="3228918" y="738959"/>
                  <a:pt x="3233815" y="749842"/>
                </a:cubicBezTo>
                <a:cubicBezTo>
                  <a:pt x="3238713" y="760725"/>
                  <a:pt x="3248416" y="766167"/>
                  <a:pt x="3262927" y="766167"/>
                </a:cubicBezTo>
                <a:cubicBezTo>
                  <a:pt x="3276712" y="766167"/>
                  <a:pt x="3285690" y="761904"/>
                  <a:pt x="3289862" y="753379"/>
                </a:cubicBezTo>
                <a:cubicBezTo>
                  <a:pt x="3294034" y="744854"/>
                  <a:pt x="3296120" y="722453"/>
                  <a:pt x="3296120" y="686176"/>
                </a:cubicBezTo>
                <a:close/>
                <a:moveTo>
                  <a:pt x="2105565" y="444028"/>
                </a:moveTo>
                <a:lnTo>
                  <a:pt x="2394510" y="444028"/>
                </a:lnTo>
                <a:lnTo>
                  <a:pt x="2394510" y="595847"/>
                </a:lnTo>
                <a:lnTo>
                  <a:pt x="2105565" y="595847"/>
                </a:lnTo>
                <a:close/>
                <a:moveTo>
                  <a:pt x="10925649" y="273709"/>
                </a:moveTo>
                <a:cubicBezTo>
                  <a:pt x="10910413" y="273709"/>
                  <a:pt x="10900981" y="278334"/>
                  <a:pt x="10897353" y="287584"/>
                </a:cubicBezTo>
                <a:cubicBezTo>
                  <a:pt x="10893726" y="296835"/>
                  <a:pt x="10891912" y="321775"/>
                  <a:pt x="10891912" y="362405"/>
                </a:cubicBezTo>
                <a:lnTo>
                  <a:pt x="10891912" y="415188"/>
                </a:lnTo>
                <a:lnTo>
                  <a:pt x="10956122" y="415188"/>
                </a:lnTo>
                <a:lnTo>
                  <a:pt x="10956122" y="362405"/>
                </a:lnTo>
                <a:cubicBezTo>
                  <a:pt x="10956122" y="325040"/>
                  <a:pt x="10954126" y="300916"/>
                  <a:pt x="10950136" y="290033"/>
                </a:cubicBezTo>
                <a:cubicBezTo>
                  <a:pt x="10946146" y="279150"/>
                  <a:pt x="10937983" y="273709"/>
                  <a:pt x="10925649" y="273709"/>
                </a:cubicBezTo>
                <a:close/>
                <a:moveTo>
                  <a:pt x="7514611" y="273709"/>
                </a:moveTo>
                <a:cubicBezTo>
                  <a:pt x="7501551" y="273709"/>
                  <a:pt x="7492844" y="278515"/>
                  <a:pt x="7488492" y="288129"/>
                </a:cubicBezTo>
                <a:cubicBezTo>
                  <a:pt x="7484138" y="297742"/>
                  <a:pt x="7481962" y="321050"/>
                  <a:pt x="7481962" y="358052"/>
                </a:cubicBezTo>
                <a:lnTo>
                  <a:pt x="7481962" y="684000"/>
                </a:lnTo>
                <a:cubicBezTo>
                  <a:pt x="7481962" y="718100"/>
                  <a:pt x="7484138" y="740320"/>
                  <a:pt x="7488492" y="750658"/>
                </a:cubicBezTo>
                <a:cubicBezTo>
                  <a:pt x="7492844" y="760997"/>
                  <a:pt x="7501370" y="766167"/>
                  <a:pt x="7514066" y="766167"/>
                </a:cubicBezTo>
                <a:cubicBezTo>
                  <a:pt x="7527126" y="766167"/>
                  <a:pt x="7535742" y="761451"/>
                  <a:pt x="7539914" y="752019"/>
                </a:cubicBezTo>
                <a:cubicBezTo>
                  <a:pt x="7544086" y="742587"/>
                  <a:pt x="7546172" y="722272"/>
                  <a:pt x="7546172" y="691074"/>
                </a:cubicBezTo>
                <a:lnTo>
                  <a:pt x="7546172" y="358052"/>
                </a:lnTo>
                <a:cubicBezTo>
                  <a:pt x="7546172" y="321050"/>
                  <a:pt x="7544176" y="297742"/>
                  <a:pt x="7540186" y="288129"/>
                </a:cubicBezTo>
                <a:cubicBezTo>
                  <a:pt x="7536196" y="278515"/>
                  <a:pt x="7527670" y="273709"/>
                  <a:pt x="7514611" y="273709"/>
                </a:cubicBezTo>
                <a:close/>
                <a:moveTo>
                  <a:pt x="4724876" y="273709"/>
                </a:moveTo>
                <a:cubicBezTo>
                  <a:pt x="4709638" y="273709"/>
                  <a:pt x="4700207" y="278334"/>
                  <a:pt x="4696579" y="287584"/>
                </a:cubicBezTo>
                <a:cubicBezTo>
                  <a:pt x="4692951" y="296835"/>
                  <a:pt x="4691137" y="321775"/>
                  <a:pt x="4691137" y="362405"/>
                </a:cubicBezTo>
                <a:lnTo>
                  <a:pt x="4691137" y="415188"/>
                </a:lnTo>
                <a:lnTo>
                  <a:pt x="4755348" y="415188"/>
                </a:lnTo>
                <a:lnTo>
                  <a:pt x="4755348" y="362405"/>
                </a:lnTo>
                <a:cubicBezTo>
                  <a:pt x="4755348" y="325040"/>
                  <a:pt x="4753353" y="300916"/>
                  <a:pt x="4749362" y="290033"/>
                </a:cubicBezTo>
                <a:cubicBezTo>
                  <a:pt x="4745371" y="279150"/>
                  <a:pt x="4737209" y="273709"/>
                  <a:pt x="4724876" y="273709"/>
                </a:cubicBezTo>
                <a:close/>
                <a:moveTo>
                  <a:pt x="1211238" y="273709"/>
                </a:moveTo>
                <a:cubicBezTo>
                  <a:pt x="1198542" y="273709"/>
                  <a:pt x="1189563" y="278878"/>
                  <a:pt x="1184303" y="289217"/>
                </a:cubicBezTo>
                <a:cubicBezTo>
                  <a:pt x="1179043" y="299556"/>
                  <a:pt x="1176413" y="319962"/>
                  <a:pt x="1176413" y="350434"/>
                </a:cubicBezTo>
                <a:lnTo>
                  <a:pt x="1176413" y="593126"/>
                </a:lnTo>
                <a:cubicBezTo>
                  <a:pt x="1176413" y="625413"/>
                  <a:pt x="1178408" y="646363"/>
                  <a:pt x="1182398" y="655976"/>
                </a:cubicBezTo>
                <a:cubicBezTo>
                  <a:pt x="1186389" y="665589"/>
                  <a:pt x="1194732" y="670396"/>
                  <a:pt x="1207429" y="670396"/>
                </a:cubicBezTo>
                <a:cubicBezTo>
                  <a:pt x="1221940" y="670396"/>
                  <a:pt x="1231372" y="664592"/>
                  <a:pt x="1235725" y="652983"/>
                </a:cubicBezTo>
                <a:cubicBezTo>
                  <a:pt x="1240079" y="641374"/>
                  <a:pt x="1242255" y="615074"/>
                  <a:pt x="1242255" y="574081"/>
                </a:cubicBezTo>
                <a:lnTo>
                  <a:pt x="1242255" y="350434"/>
                </a:lnTo>
                <a:cubicBezTo>
                  <a:pt x="1242255" y="317422"/>
                  <a:pt x="1240351" y="296382"/>
                  <a:pt x="1236542" y="287312"/>
                </a:cubicBezTo>
                <a:cubicBezTo>
                  <a:pt x="1232733" y="278243"/>
                  <a:pt x="1224298" y="273709"/>
                  <a:pt x="1211238" y="273709"/>
                </a:cubicBezTo>
                <a:close/>
                <a:moveTo>
                  <a:pt x="7836889" y="158892"/>
                </a:moveTo>
                <a:lnTo>
                  <a:pt x="8056726" y="158892"/>
                </a:lnTo>
                <a:lnTo>
                  <a:pt x="8056726" y="650262"/>
                </a:lnTo>
                <a:cubicBezTo>
                  <a:pt x="8056726" y="706491"/>
                  <a:pt x="8058450" y="739866"/>
                  <a:pt x="8061896" y="750386"/>
                </a:cubicBezTo>
                <a:cubicBezTo>
                  <a:pt x="8065342" y="760907"/>
                  <a:pt x="8074684" y="766167"/>
                  <a:pt x="8089920" y="766167"/>
                </a:cubicBezTo>
                <a:cubicBezTo>
                  <a:pt x="8106244" y="766167"/>
                  <a:pt x="8115948" y="760725"/>
                  <a:pt x="8119032" y="749842"/>
                </a:cubicBezTo>
                <a:cubicBezTo>
                  <a:pt x="8122116" y="738959"/>
                  <a:pt x="8123658" y="703952"/>
                  <a:pt x="8123658" y="644821"/>
                </a:cubicBezTo>
                <a:lnTo>
                  <a:pt x="8123658" y="158892"/>
                </a:lnTo>
                <a:lnTo>
                  <a:pt x="8343495" y="158892"/>
                </a:lnTo>
                <a:lnTo>
                  <a:pt x="8343495" y="880983"/>
                </a:lnTo>
                <a:lnTo>
                  <a:pt x="8119848" y="880983"/>
                </a:lnTo>
                <a:lnTo>
                  <a:pt x="8123658" y="820990"/>
                </a:lnTo>
                <a:cubicBezTo>
                  <a:pt x="8108421" y="845341"/>
                  <a:pt x="8089648" y="863604"/>
                  <a:pt x="8067338" y="875780"/>
                </a:cubicBezTo>
                <a:cubicBezTo>
                  <a:pt x="8045028" y="887955"/>
                  <a:pt x="8019362" y="894043"/>
                  <a:pt x="7990340" y="894043"/>
                </a:cubicBezTo>
                <a:cubicBezTo>
                  <a:pt x="7957328" y="894043"/>
                  <a:pt x="7929939" y="888238"/>
                  <a:pt x="7908173" y="876630"/>
                </a:cubicBezTo>
                <a:cubicBezTo>
                  <a:pt x="7886407" y="865021"/>
                  <a:pt x="7870354" y="849604"/>
                  <a:pt x="7860016" y="830377"/>
                </a:cubicBezTo>
                <a:cubicBezTo>
                  <a:pt x="7849676" y="811150"/>
                  <a:pt x="7843238" y="791107"/>
                  <a:pt x="7840698" y="770248"/>
                </a:cubicBezTo>
                <a:cubicBezTo>
                  <a:pt x="7838158" y="749389"/>
                  <a:pt x="7836889" y="707943"/>
                  <a:pt x="7836889" y="645909"/>
                </a:cubicBezTo>
                <a:close/>
                <a:moveTo>
                  <a:pt x="5887530" y="158892"/>
                </a:moveTo>
                <a:lnTo>
                  <a:pt x="6113897" y="158892"/>
                </a:lnTo>
                <a:lnTo>
                  <a:pt x="6113897" y="880983"/>
                </a:lnTo>
                <a:lnTo>
                  <a:pt x="5887530" y="880983"/>
                </a:lnTo>
                <a:close/>
                <a:moveTo>
                  <a:pt x="3893539" y="158892"/>
                </a:moveTo>
                <a:lnTo>
                  <a:pt x="4113377" y="158892"/>
                </a:lnTo>
                <a:lnTo>
                  <a:pt x="4113377" y="650262"/>
                </a:lnTo>
                <a:cubicBezTo>
                  <a:pt x="4113377" y="706491"/>
                  <a:pt x="4115100" y="739866"/>
                  <a:pt x="4118547" y="750386"/>
                </a:cubicBezTo>
                <a:cubicBezTo>
                  <a:pt x="4121993" y="760907"/>
                  <a:pt x="4131334" y="766167"/>
                  <a:pt x="4146570" y="766167"/>
                </a:cubicBezTo>
                <a:cubicBezTo>
                  <a:pt x="4162895" y="766167"/>
                  <a:pt x="4172600" y="760725"/>
                  <a:pt x="4175683" y="749842"/>
                </a:cubicBezTo>
                <a:cubicBezTo>
                  <a:pt x="4178766" y="738959"/>
                  <a:pt x="4180308" y="703952"/>
                  <a:pt x="4180308" y="644821"/>
                </a:cubicBezTo>
                <a:lnTo>
                  <a:pt x="4180308" y="158892"/>
                </a:lnTo>
                <a:lnTo>
                  <a:pt x="4400146" y="158892"/>
                </a:lnTo>
                <a:lnTo>
                  <a:pt x="4400146" y="880983"/>
                </a:lnTo>
                <a:lnTo>
                  <a:pt x="4176499" y="880983"/>
                </a:lnTo>
                <a:lnTo>
                  <a:pt x="4180308" y="820990"/>
                </a:lnTo>
                <a:cubicBezTo>
                  <a:pt x="4165072" y="845341"/>
                  <a:pt x="4146299" y="863604"/>
                  <a:pt x="4123988" y="875780"/>
                </a:cubicBezTo>
                <a:cubicBezTo>
                  <a:pt x="4101678" y="887955"/>
                  <a:pt x="4076012" y="894043"/>
                  <a:pt x="4046990" y="894043"/>
                </a:cubicBezTo>
                <a:cubicBezTo>
                  <a:pt x="4013978" y="894043"/>
                  <a:pt x="3986589" y="888238"/>
                  <a:pt x="3964823" y="876630"/>
                </a:cubicBezTo>
                <a:cubicBezTo>
                  <a:pt x="3943058" y="865021"/>
                  <a:pt x="3927005" y="849604"/>
                  <a:pt x="3916667" y="830377"/>
                </a:cubicBezTo>
                <a:cubicBezTo>
                  <a:pt x="3906327" y="811150"/>
                  <a:pt x="3899888" y="791107"/>
                  <a:pt x="3897349" y="770248"/>
                </a:cubicBezTo>
                <a:cubicBezTo>
                  <a:pt x="3894810" y="749389"/>
                  <a:pt x="3893539" y="707943"/>
                  <a:pt x="3893539" y="645909"/>
                </a:cubicBezTo>
                <a:close/>
                <a:moveTo>
                  <a:pt x="658305" y="158892"/>
                </a:moveTo>
                <a:lnTo>
                  <a:pt x="884672" y="158892"/>
                </a:lnTo>
                <a:lnTo>
                  <a:pt x="884672" y="880983"/>
                </a:lnTo>
                <a:lnTo>
                  <a:pt x="658305" y="880983"/>
                </a:lnTo>
                <a:close/>
                <a:moveTo>
                  <a:pt x="5504023" y="150730"/>
                </a:moveTo>
                <a:lnTo>
                  <a:pt x="5504023" y="730253"/>
                </a:lnTo>
                <a:cubicBezTo>
                  <a:pt x="5537035" y="730253"/>
                  <a:pt x="5557350" y="723632"/>
                  <a:pt x="5564968" y="710391"/>
                </a:cubicBezTo>
                <a:cubicBezTo>
                  <a:pt x="5572586" y="697150"/>
                  <a:pt x="5576395" y="661145"/>
                  <a:pt x="5576395" y="602377"/>
                </a:cubicBezTo>
                <a:lnTo>
                  <a:pt x="5576395" y="260105"/>
                </a:lnTo>
                <a:cubicBezTo>
                  <a:pt x="5576395" y="220200"/>
                  <a:pt x="5575125" y="194625"/>
                  <a:pt x="5572586" y="183379"/>
                </a:cubicBezTo>
                <a:cubicBezTo>
                  <a:pt x="5570047" y="172133"/>
                  <a:pt x="5564243" y="163880"/>
                  <a:pt x="5555174" y="158620"/>
                </a:cubicBezTo>
                <a:cubicBezTo>
                  <a:pt x="5546103" y="153360"/>
                  <a:pt x="5529054" y="150730"/>
                  <a:pt x="5504023" y="150730"/>
                </a:cubicBezTo>
                <a:close/>
                <a:moveTo>
                  <a:pt x="11861286" y="145833"/>
                </a:moveTo>
                <a:cubicBezTo>
                  <a:pt x="11909172" y="145833"/>
                  <a:pt x="11949891" y="151909"/>
                  <a:pt x="11983449" y="164062"/>
                </a:cubicBezTo>
                <a:cubicBezTo>
                  <a:pt x="12017003" y="176214"/>
                  <a:pt x="12042761" y="192267"/>
                  <a:pt x="12060718" y="212219"/>
                </a:cubicBezTo>
                <a:cubicBezTo>
                  <a:pt x="12078675" y="232171"/>
                  <a:pt x="12089558" y="250673"/>
                  <a:pt x="12093367" y="267723"/>
                </a:cubicBezTo>
                <a:cubicBezTo>
                  <a:pt x="12097176" y="284773"/>
                  <a:pt x="12099081" y="311436"/>
                  <a:pt x="12099081" y="347713"/>
                </a:cubicBezTo>
                <a:lnTo>
                  <a:pt x="12099081" y="389613"/>
                </a:lnTo>
                <a:lnTo>
                  <a:pt x="11904274" y="389613"/>
                </a:lnTo>
                <a:lnTo>
                  <a:pt x="11904274" y="350434"/>
                </a:lnTo>
                <a:cubicBezTo>
                  <a:pt x="11904274" y="317059"/>
                  <a:pt x="11902370" y="295928"/>
                  <a:pt x="11898561" y="287040"/>
                </a:cubicBezTo>
                <a:cubicBezTo>
                  <a:pt x="11894752" y="278152"/>
                  <a:pt x="11885229" y="273709"/>
                  <a:pt x="11869993" y="273709"/>
                </a:cubicBezTo>
                <a:cubicBezTo>
                  <a:pt x="11857657" y="273709"/>
                  <a:pt x="11848407" y="277790"/>
                  <a:pt x="11842241" y="285952"/>
                </a:cubicBezTo>
                <a:cubicBezTo>
                  <a:pt x="11836073" y="294114"/>
                  <a:pt x="11832990" y="306358"/>
                  <a:pt x="11832990" y="322682"/>
                </a:cubicBezTo>
                <a:cubicBezTo>
                  <a:pt x="11832990" y="344811"/>
                  <a:pt x="11834531" y="361045"/>
                  <a:pt x="11837616" y="371384"/>
                </a:cubicBezTo>
                <a:cubicBezTo>
                  <a:pt x="11840698" y="381723"/>
                  <a:pt x="11849949" y="393059"/>
                  <a:pt x="11865367" y="405394"/>
                </a:cubicBezTo>
                <a:cubicBezTo>
                  <a:pt x="11880784" y="417728"/>
                  <a:pt x="11912437" y="435685"/>
                  <a:pt x="11960322" y="459265"/>
                </a:cubicBezTo>
                <a:cubicBezTo>
                  <a:pt x="12024168" y="490463"/>
                  <a:pt x="12066068" y="519847"/>
                  <a:pt x="12086021" y="547417"/>
                </a:cubicBezTo>
                <a:cubicBezTo>
                  <a:pt x="12105972" y="574988"/>
                  <a:pt x="12115950" y="615074"/>
                  <a:pt x="12115950" y="667675"/>
                </a:cubicBezTo>
                <a:cubicBezTo>
                  <a:pt x="12115950" y="726444"/>
                  <a:pt x="12108332" y="770792"/>
                  <a:pt x="12093095" y="800721"/>
                </a:cubicBezTo>
                <a:cubicBezTo>
                  <a:pt x="12077859" y="830649"/>
                  <a:pt x="12052373" y="853685"/>
                  <a:pt x="12016642" y="869828"/>
                </a:cubicBezTo>
                <a:cubicBezTo>
                  <a:pt x="11980908" y="885971"/>
                  <a:pt x="11937829" y="894043"/>
                  <a:pt x="11887406" y="894043"/>
                </a:cubicBezTo>
                <a:cubicBezTo>
                  <a:pt x="11831538" y="894043"/>
                  <a:pt x="11783744" y="885336"/>
                  <a:pt x="11744021" y="867923"/>
                </a:cubicBezTo>
                <a:cubicBezTo>
                  <a:pt x="11704298" y="850511"/>
                  <a:pt x="11676999" y="826931"/>
                  <a:pt x="11662126" y="797184"/>
                </a:cubicBezTo>
                <a:cubicBezTo>
                  <a:pt x="11647252" y="767437"/>
                  <a:pt x="11639816" y="722453"/>
                  <a:pt x="11639816" y="662234"/>
                </a:cubicBezTo>
                <a:lnTo>
                  <a:pt x="11639816" y="627408"/>
                </a:lnTo>
                <a:lnTo>
                  <a:pt x="11834623" y="627408"/>
                </a:lnTo>
                <a:lnTo>
                  <a:pt x="11834623" y="673117"/>
                </a:lnTo>
                <a:cubicBezTo>
                  <a:pt x="11834623" y="711933"/>
                  <a:pt x="11837071" y="737145"/>
                  <a:pt x="11841969" y="748754"/>
                </a:cubicBezTo>
                <a:cubicBezTo>
                  <a:pt x="11846866" y="760363"/>
                  <a:pt x="11856569" y="766167"/>
                  <a:pt x="11871081" y="766167"/>
                </a:cubicBezTo>
                <a:cubicBezTo>
                  <a:pt x="11886679" y="766167"/>
                  <a:pt x="11897562" y="762267"/>
                  <a:pt x="11903730" y="754468"/>
                </a:cubicBezTo>
                <a:cubicBezTo>
                  <a:pt x="11909896" y="746668"/>
                  <a:pt x="11912981" y="730253"/>
                  <a:pt x="11912981" y="705222"/>
                </a:cubicBezTo>
                <a:cubicBezTo>
                  <a:pt x="11912981" y="670759"/>
                  <a:pt x="11908989" y="649174"/>
                  <a:pt x="11901009" y="640468"/>
                </a:cubicBezTo>
                <a:cubicBezTo>
                  <a:pt x="11892665" y="631761"/>
                  <a:pt x="11850039" y="606005"/>
                  <a:pt x="11773133" y="563198"/>
                </a:cubicBezTo>
                <a:cubicBezTo>
                  <a:pt x="11708560" y="526921"/>
                  <a:pt x="11669200" y="494000"/>
                  <a:pt x="11655052" y="464434"/>
                </a:cubicBezTo>
                <a:cubicBezTo>
                  <a:pt x="11640904" y="434868"/>
                  <a:pt x="11633830" y="399771"/>
                  <a:pt x="11633830" y="359141"/>
                </a:cubicBezTo>
                <a:cubicBezTo>
                  <a:pt x="11633830" y="301460"/>
                  <a:pt x="11641448" y="258926"/>
                  <a:pt x="11656685" y="231537"/>
                </a:cubicBezTo>
                <a:cubicBezTo>
                  <a:pt x="11671921" y="204148"/>
                  <a:pt x="11697768" y="183016"/>
                  <a:pt x="11734227" y="168143"/>
                </a:cubicBezTo>
                <a:cubicBezTo>
                  <a:pt x="11770685" y="153269"/>
                  <a:pt x="11813037" y="145833"/>
                  <a:pt x="11861286" y="145833"/>
                </a:cubicBezTo>
                <a:close/>
                <a:moveTo>
                  <a:pt x="11599994" y="145833"/>
                </a:moveTo>
                <a:lnTo>
                  <a:pt x="11599994" y="399952"/>
                </a:lnTo>
                <a:cubicBezTo>
                  <a:pt x="11559727" y="399952"/>
                  <a:pt x="11530161" y="405394"/>
                  <a:pt x="11511297" y="416277"/>
                </a:cubicBezTo>
                <a:cubicBezTo>
                  <a:pt x="11492433" y="427160"/>
                  <a:pt x="11480825" y="442305"/>
                  <a:pt x="11476471" y="461713"/>
                </a:cubicBezTo>
                <a:cubicBezTo>
                  <a:pt x="11472118" y="481121"/>
                  <a:pt x="11469942" y="525833"/>
                  <a:pt x="11469942" y="595847"/>
                </a:cubicBezTo>
                <a:lnTo>
                  <a:pt x="11469942" y="880983"/>
                </a:lnTo>
                <a:lnTo>
                  <a:pt x="11250104" y="880983"/>
                </a:lnTo>
                <a:lnTo>
                  <a:pt x="11250104" y="158892"/>
                </a:lnTo>
                <a:lnTo>
                  <a:pt x="11469942" y="158892"/>
                </a:lnTo>
                <a:lnTo>
                  <a:pt x="11461235" y="253847"/>
                </a:lnTo>
                <a:cubicBezTo>
                  <a:pt x="11493159" y="185839"/>
                  <a:pt x="11539412" y="149834"/>
                  <a:pt x="11599994" y="145833"/>
                </a:cubicBezTo>
                <a:close/>
                <a:moveTo>
                  <a:pt x="10915310" y="145833"/>
                </a:moveTo>
                <a:cubicBezTo>
                  <a:pt x="10976981" y="145833"/>
                  <a:pt x="11027859" y="157532"/>
                  <a:pt x="11067945" y="180930"/>
                </a:cubicBezTo>
                <a:cubicBezTo>
                  <a:pt x="11108031" y="204329"/>
                  <a:pt x="11136146" y="235346"/>
                  <a:pt x="11152289" y="273981"/>
                </a:cubicBezTo>
                <a:cubicBezTo>
                  <a:pt x="11168432" y="312615"/>
                  <a:pt x="11176504" y="366940"/>
                  <a:pt x="11176504" y="436954"/>
                </a:cubicBezTo>
                <a:lnTo>
                  <a:pt x="11176504" y="532725"/>
                </a:lnTo>
                <a:lnTo>
                  <a:pt x="10891912" y="532725"/>
                </a:lnTo>
                <a:lnTo>
                  <a:pt x="10891912" y="688897"/>
                </a:lnTo>
                <a:cubicBezTo>
                  <a:pt x="10891912" y="721546"/>
                  <a:pt x="10894270" y="742587"/>
                  <a:pt x="10898986" y="752019"/>
                </a:cubicBezTo>
                <a:cubicBezTo>
                  <a:pt x="10903702" y="761451"/>
                  <a:pt x="10912771" y="766167"/>
                  <a:pt x="10926193" y="766167"/>
                </a:cubicBezTo>
                <a:cubicBezTo>
                  <a:pt x="10942881" y="766167"/>
                  <a:pt x="10954036" y="759909"/>
                  <a:pt x="10959659" y="747394"/>
                </a:cubicBezTo>
                <a:cubicBezTo>
                  <a:pt x="10965282" y="734878"/>
                  <a:pt x="10968093" y="710663"/>
                  <a:pt x="10968093" y="674749"/>
                </a:cubicBezTo>
                <a:lnTo>
                  <a:pt x="10968093" y="579522"/>
                </a:lnTo>
                <a:lnTo>
                  <a:pt x="11176504" y="579522"/>
                </a:lnTo>
                <a:lnTo>
                  <a:pt x="11176504" y="632849"/>
                </a:lnTo>
                <a:cubicBezTo>
                  <a:pt x="11176504" y="677470"/>
                  <a:pt x="11173692" y="711752"/>
                  <a:pt x="11168069" y="735694"/>
                </a:cubicBezTo>
                <a:cubicBezTo>
                  <a:pt x="11162446" y="759637"/>
                  <a:pt x="11149296" y="785212"/>
                  <a:pt x="11128618" y="812420"/>
                </a:cubicBezTo>
                <a:cubicBezTo>
                  <a:pt x="11107940" y="839627"/>
                  <a:pt x="11081730" y="860033"/>
                  <a:pt x="11049988" y="873637"/>
                </a:cubicBezTo>
                <a:cubicBezTo>
                  <a:pt x="11018246" y="887241"/>
                  <a:pt x="10978432" y="894043"/>
                  <a:pt x="10930547" y="894043"/>
                </a:cubicBezTo>
                <a:cubicBezTo>
                  <a:pt x="10884112" y="894043"/>
                  <a:pt x="10843119" y="887332"/>
                  <a:pt x="10807568" y="873909"/>
                </a:cubicBezTo>
                <a:cubicBezTo>
                  <a:pt x="10772017" y="860487"/>
                  <a:pt x="10744356" y="842076"/>
                  <a:pt x="10724585" y="818678"/>
                </a:cubicBezTo>
                <a:cubicBezTo>
                  <a:pt x="10704814" y="795279"/>
                  <a:pt x="10691119" y="769522"/>
                  <a:pt x="10683501" y="741408"/>
                </a:cubicBezTo>
                <a:cubicBezTo>
                  <a:pt x="10675883" y="713293"/>
                  <a:pt x="10672074" y="672391"/>
                  <a:pt x="10672074" y="618701"/>
                </a:cubicBezTo>
                <a:lnTo>
                  <a:pt x="10672074" y="408114"/>
                </a:lnTo>
                <a:cubicBezTo>
                  <a:pt x="10672074" y="344993"/>
                  <a:pt x="10680599" y="295203"/>
                  <a:pt x="10697649" y="258744"/>
                </a:cubicBezTo>
                <a:cubicBezTo>
                  <a:pt x="10714699" y="222286"/>
                  <a:pt x="10742632" y="194353"/>
                  <a:pt x="10781449" y="174945"/>
                </a:cubicBezTo>
                <a:cubicBezTo>
                  <a:pt x="10820265" y="155537"/>
                  <a:pt x="10864885" y="145833"/>
                  <a:pt x="10915310" y="145833"/>
                </a:cubicBezTo>
                <a:close/>
                <a:moveTo>
                  <a:pt x="10365860" y="145833"/>
                </a:moveTo>
                <a:cubicBezTo>
                  <a:pt x="10413746" y="145833"/>
                  <a:pt x="10454466" y="151909"/>
                  <a:pt x="10488022" y="164062"/>
                </a:cubicBezTo>
                <a:cubicBezTo>
                  <a:pt x="10521578" y="176214"/>
                  <a:pt x="10547335" y="192267"/>
                  <a:pt x="10565292" y="212219"/>
                </a:cubicBezTo>
                <a:cubicBezTo>
                  <a:pt x="10583249" y="232171"/>
                  <a:pt x="10594132" y="250673"/>
                  <a:pt x="10597941" y="267723"/>
                </a:cubicBezTo>
                <a:cubicBezTo>
                  <a:pt x="10601750" y="284773"/>
                  <a:pt x="10603655" y="311436"/>
                  <a:pt x="10603655" y="347713"/>
                </a:cubicBezTo>
                <a:lnTo>
                  <a:pt x="10603655" y="389613"/>
                </a:lnTo>
                <a:lnTo>
                  <a:pt x="10408848" y="389613"/>
                </a:lnTo>
                <a:lnTo>
                  <a:pt x="10408848" y="350434"/>
                </a:lnTo>
                <a:cubicBezTo>
                  <a:pt x="10408848" y="317059"/>
                  <a:pt x="10406944" y="295928"/>
                  <a:pt x="10403135" y="287040"/>
                </a:cubicBezTo>
                <a:cubicBezTo>
                  <a:pt x="10399325" y="278152"/>
                  <a:pt x="10389803" y="273709"/>
                  <a:pt x="10374567" y="273709"/>
                </a:cubicBezTo>
                <a:cubicBezTo>
                  <a:pt x="10362232" y="273709"/>
                  <a:pt x="10352982" y="277790"/>
                  <a:pt x="10346815" y="285952"/>
                </a:cubicBezTo>
                <a:cubicBezTo>
                  <a:pt x="10340648" y="294114"/>
                  <a:pt x="10337564" y="306358"/>
                  <a:pt x="10337564" y="322682"/>
                </a:cubicBezTo>
                <a:cubicBezTo>
                  <a:pt x="10337564" y="344811"/>
                  <a:pt x="10339106" y="361045"/>
                  <a:pt x="10342189" y="371384"/>
                </a:cubicBezTo>
                <a:cubicBezTo>
                  <a:pt x="10345273" y="381723"/>
                  <a:pt x="10354524" y="393059"/>
                  <a:pt x="10369941" y="405394"/>
                </a:cubicBezTo>
                <a:cubicBezTo>
                  <a:pt x="10385359" y="417728"/>
                  <a:pt x="10417010" y="435685"/>
                  <a:pt x="10464896" y="459265"/>
                </a:cubicBezTo>
                <a:cubicBezTo>
                  <a:pt x="10528743" y="490463"/>
                  <a:pt x="10570643" y="519847"/>
                  <a:pt x="10590595" y="547417"/>
                </a:cubicBezTo>
                <a:cubicBezTo>
                  <a:pt x="10610547" y="574988"/>
                  <a:pt x="10620524" y="615074"/>
                  <a:pt x="10620524" y="667675"/>
                </a:cubicBezTo>
                <a:cubicBezTo>
                  <a:pt x="10620524" y="726444"/>
                  <a:pt x="10612905" y="770792"/>
                  <a:pt x="10597669" y="800721"/>
                </a:cubicBezTo>
                <a:cubicBezTo>
                  <a:pt x="10582433" y="830649"/>
                  <a:pt x="10556948" y="853685"/>
                  <a:pt x="10521216" y="869828"/>
                </a:cubicBezTo>
                <a:cubicBezTo>
                  <a:pt x="10485483" y="885971"/>
                  <a:pt x="10442404" y="894043"/>
                  <a:pt x="10391979" y="894043"/>
                </a:cubicBezTo>
                <a:cubicBezTo>
                  <a:pt x="10336113" y="894043"/>
                  <a:pt x="10288318" y="885336"/>
                  <a:pt x="10248595" y="867923"/>
                </a:cubicBezTo>
                <a:cubicBezTo>
                  <a:pt x="10208872" y="850511"/>
                  <a:pt x="10181574" y="826931"/>
                  <a:pt x="10166700" y="797184"/>
                </a:cubicBezTo>
                <a:cubicBezTo>
                  <a:pt x="10151827" y="767437"/>
                  <a:pt x="10144390" y="722453"/>
                  <a:pt x="10144390" y="662234"/>
                </a:cubicBezTo>
                <a:lnTo>
                  <a:pt x="10144390" y="627408"/>
                </a:lnTo>
                <a:lnTo>
                  <a:pt x="10339197" y="627408"/>
                </a:lnTo>
                <a:lnTo>
                  <a:pt x="10339197" y="673117"/>
                </a:lnTo>
                <a:cubicBezTo>
                  <a:pt x="10339197" y="711933"/>
                  <a:pt x="10341645" y="737145"/>
                  <a:pt x="10346543" y="748754"/>
                </a:cubicBezTo>
                <a:cubicBezTo>
                  <a:pt x="10351440" y="760363"/>
                  <a:pt x="10361144" y="766167"/>
                  <a:pt x="10375655" y="766167"/>
                </a:cubicBezTo>
                <a:cubicBezTo>
                  <a:pt x="10391254" y="766167"/>
                  <a:pt x="10402137" y="762267"/>
                  <a:pt x="10408304" y="754468"/>
                </a:cubicBezTo>
                <a:cubicBezTo>
                  <a:pt x="10414471" y="746668"/>
                  <a:pt x="10417555" y="730253"/>
                  <a:pt x="10417555" y="705222"/>
                </a:cubicBezTo>
                <a:cubicBezTo>
                  <a:pt x="10417555" y="670759"/>
                  <a:pt x="10413564" y="649174"/>
                  <a:pt x="10405583" y="640468"/>
                </a:cubicBezTo>
                <a:cubicBezTo>
                  <a:pt x="10397240" y="631761"/>
                  <a:pt x="10354614" y="606005"/>
                  <a:pt x="10277707" y="563198"/>
                </a:cubicBezTo>
                <a:cubicBezTo>
                  <a:pt x="10213135" y="526921"/>
                  <a:pt x="10173774" y="494000"/>
                  <a:pt x="10159626" y="464434"/>
                </a:cubicBezTo>
                <a:cubicBezTo>
                  <a:pt x="10145478" y="434868"/>
                  <a:pt x="10138404" y="399771"/>
                  <a:pt x="10138404" y="359141"/>
                </a:cubicBezTo>
                <a:cubicBezTo>
                  <a:pt x="10138404" y="301460"/>
                  <a:pt x="10146022" y="258926"/>
                  <a:pt x="10161259" y="231537"/>
                </a:cubicBezTo>
                <a:cubicBezTo>
                  <a:pt x="10176495" y="204148"/>
                  <a:pt x="10202342" y="183016"/>
                  <a:pt x="10238800" y="168143"/>
                </a:cubicBezTo>
                <a:cubicBezTo>
                  <a:pt x="10275259" y="153269"/>
                  <a:pt x="10317612" y="145833"/>
                  <a:pt x="10365860" y="145833"/>
                </a:cubicBezTo>
                <a:close/>
                <a:moveTo>
                  <a:pt x="8779231" y="145833"/>
                </a:moveTo>
                <a:cubicBezTo>
                  <a:pt x="8816959" y="145833"/>
                  <a:pt x="8847795" y="154720"/>
                  <a:pt x="8871737" y="172496"/>
                </a:cubicBezTo>
                <a:cubicBezTo>
                  <a:pt x="8895680" y="190272"/>
                  <a:pt x="8911098" y="212673"/>
                  <a:pt x="8917990" y="239699"/>
                </a:cubicBezTo>
                <a:cubicBezTo>
                  <a:pt x="8924883" y="266725"/>
                  <a:pt x="8928329" y="311799"/>
                  <a:pt x="8928329" y="374921"/>
                </a:cubicBezTo>
                <a:lnTo>
                  <a:pt x="8928329" y="880983"/>
                </a:lnTo>
                <a:lnTo>
                  <a:pt x="8708491" y="880983"/>
                </a:lnTo>
                <a:lnTo>
                  <a:pt x="8708491" y="380907"/>
                </a:lnTo>
                <a:cubicBezTo>
                  <a:pt x="8708491" y="331207"/>
                  <a:pt x="8706859" y="300916"/>
                  <a:pt x="8703594" y="290033"/>
                </a:cubicBezTo>
                <a:cubicBezTo>
                  <a:pt x="8700329" y="279150"/>
                  <a:pt x="8691260" y="273709"/>
                  <a:pt x="8676386" y="273709"/>
                </a:cubicBezTo>
                <a:cubicBezTo>
                  <a:pt x="8660787" y="273709"/>
                  <a:pt x="8650993" y="279966"/>
                  <a:pt x="8647002" y="292482"/>
                </a:cubicBezTo>
                <a:cubicBezTo>
                  <a:pt x="8643012" y="304997"/>
                  <a:pt x="8641017" y="338463"/>
                  <a:pt x="8641017" y="392878"/>
                </a:cubicBezTo>
                <a:lnTo>
                  <a:pt x="8641017" y="880983"/>
                </a:lnTo>
                <a:lnTo>
                  <a:pt x="8421179" y="880983"/>
                </a:lnTo>
                <a:lnTo>
                  <a:pt x="8421179" y="158892"/>
                </a:lnTo>
                <a:lnTo>
                  <a:pt x="8644826" y="158892"/>
                </a:lnTo>
                <a:lnTo>
                  <a:pt x="8641017" y="225415"/>
                </a:lnTo>
                <a:cubicBezTo>
                  <a:pt x="8656978" y="198887"/>
                  <a:pt x="8676477" y="178992"/>
                  <a:pt x="8699513" y="165728"/>
                </a:cubicBezTo>
                <a:cubicBezTo>
                  <a:pt x="8722549" y="152464"/>
                  <a:pt x="8749122" y="145833"/>
                  <a:pt x="8779231" y="145833"/>
                </a:cubicBezTo>
                <a:close/>
                <a:moveTo>
                  <a:pt x="7506992" y="145833"/>
                </a:moveTo>
                <a:cubicBezTo>
                  <a:pt x="7556329" y="145833"/>
                  <a:pt x="7598682" y="153179"/>
                  <a:pt x="7634052" y="167871"/>
                </a:cubicBezTo>
                <a:cubicBezTo>
                  <a:pt x="7669422" y="182563"/>
                  <a:pt x="7696720" y="201699"/>
                  <a:pt x="7715948" y="225279"/>
                </a:cubicBezTo>
                <a:cubicBezTo>
                  <a:pt x="7735174" y="248859"/>
                  <a:pt x="7748324" y="273164"/>
                  <a:pt x="7755398" y="298195"/>
                </a:cubicBezTo>
                <a:cubicBezTo>
                  <a:pt x="7762472" y="323226"/>
                  <a:pt x="7766010" y="361317"/>
                  <a:pt x="7766010" y="412468"/>
                </a:cubicBezTo>
                <a:lnTo>
                  <a:pt x="7766010" y="589317"/>
                </a:lnTo>
                <a:cubicBezTo>
                  <a:pt x="7766010" y="654253"/>
                  <a:pt x="7762744" y="701866"/>
                  <a:pt x="7756214" y="732157"/>
                </a:cubicBezTo>
                <a:cubicBezTo>
                  <a:pt x="7749685" y="762448"/>
                  <a:pt x="7735718" y="790744"/>
                  <a:pt x="7714315" y="817045"/>
                </a:cubicBezTo>
                <a:cubicBezTo>
                  <a:pt x="7692912" y="843346"/>
                  <a:pt x="7665432" y="862754"/>
                  <a:pt x="7631876" y="875269"/>
                </a:cubicBezTo>
                <a:cubicBezTo>
                  <a:pt x="7598320" y="887785"/>
                  <a:pt x="7559776" y="894043"/>
                  <a:pt x="7516244" y="894043"/>
                </a:cubicBezTo>
                <a:cubicBezTo>
                  <a:pt x="7467632" y="894043"/>
                  <a:pt x="7426458" y="888692"/>
                  <a:pt x="7392720" y="877990"/>
                </a:cubicBezTo>
                <a:cubicBezTo>
                  <a:pt x="7358983" y="867289"/>
                  <a:pt x="7332773" y="851145"/>
                  <a:pt x="7314090" y="829561"/>
                </a:cubicBezTo>
                <a:cubicBezTo>
                  <a:pt x="7295408" y="807976"/>
                  <a:pt x="7282076" y="781857"/>
                  <a:pt x="7274096" y="751203"/>
                </a:cubicBezTo>
                <a:cubicBezTo>
                  <a:pt x="7266115" y="720549"/>
                  <a:pt x="7262124" y="674568"/>
                  <a:pt x="7262124" y="613260"/>
                </a:cubicBezTo>
                <a:lnTo>
                  <a:pt x="7262124" y="428248"/>
                </a:lnTo>
                <a:cubicBezTo>
                  <a:pt x="7262124" y="361136"/>
                  <a:pt x="7269380" y="308716"/>
                  <a:pt x="7283890" y="270988"/>
                </a:cubicBezTo>
                <a:cubicBezTo>
                  <a:pt x="7298401" y="233260"/>
                  <a:pt x="7324520" y="202969"/>
                  <a:pt x="7362248" y="180114"/>
                </a:cubicBezTo>
                <a:cubicBezTo>
                  <a:pt x="7399976" y="157260"/>
                  <a:pt x="7448224" y="145833"/>
                  <a:pt x="7506992" y="145833"/>
                </a:cubicBezTo>
                <a:close/>
                <a:moveTo>
                  <a:pt x="6953999" y="145833"/>
                </a:moveTo>
                <a:cubicBezTo>
                  <a:pt x="7011316" y="145833"/>
                  <a:pt x="7060291" y="157985"/>
                  <a:pt x="7100920" y="182291"/>
                </a:cubicBezTo>
                <a:cubicBezTo>
                  <a:pt x="7141551" y="206596"/>
                  <a:pt x="7168576" y="237250"/>
                  <a:pt x="7181998" y="274253"/>
                </a:cubicBezTo>
                <a:cubicBezTo>
                  <a:pt x="7195421" y="311255"/>
                  <a:pt x="7202132" y="363675"/>
                  <a:pt x="7202132" y="431513"/>
                </a:cubicBezTo>
                <a:lnTo>
                  <a:pt x="6994810" y="431513"/>
                </a:lnTo>
                <a:lnTo>
                  <a:pt x="6994810" y="348258"/>
                </a:lnTo>
                <a:cubicBezTo>
                  <a:pt x="6994810" y="319236"/>
                  <a:pt x="6992452" y="299556"/>
                  <a:pt x="6987736" y="289217"/>
                </a:cubicBezTo>
                <a:cubicBezTo>
                  <a:pt x="6983021" y="278878"/>
                  <a:pt x="6974314" y="273709"/>
                  <a:pt x="6961617" y="273709"/>
                </a:cubicBezTo>
                <a:cubicBezTo>
                  <a:pt x="6948920" y="273709"/>
                  <a:pt x="6940395" y="278243"/>
                  <a:pt x="6936042" y="287312"/>
                </a:cubicBezTo>
                <a:cubicBezTo>
                  <a:pt x="6931689" y="296382"/>
                  <a:pt x="6929512" y="316697"/>
                  <a:pt x="6929512" y="348258"/>
                </a:cubicBezTo>
                <a:lnTo>
                  <a:pt x="6929512" y="688897"/>
                </a:lnTo>
                <a:cubicBezTo>
                  <a:pt x="6929512" y="714654"/>
                  <a:pt x="6932777" y="733971"/>
                  <a:pt x="6939307" y="746849"/>
                </a:cubicBezTo>
                <a:cubicBezTo>
                  <a:pt x="6945837" y="759728"/>
                  <a:pt x="6955450" y="766167"/>
                  <a:pt x="6968147" y="766167"/>
                </a:cubicBezTo>
                <a:cubicBezTo>
                  <a:pt x="6983021" y="766167"/>
                  <a:pt x="6993088" y="759456"/>
                  <a:pt x="6998347" y="746033"/>
                </a:cubicBezTo>
                <a:cubicBezTo>
                  <a:pt x="7003608" y="732611"/>
                  <a:pt x="7006237" y="707217"/>
                  <a:pt x="7006237" y="669852"/>
                </a:cubicBezTo>
                <a:lnTo>
                  <a:pt x="7006237" y="583876"/>
                </a:lnTo>
                <a:lnTo>
                  <a:pt x="7202132" y="583876"/>
                </a:lnTo>
                <a:cubicBezTo>
                  <a:pt x="7201770" y="641556"/>
                  <a:pt x="7199684" y="684816"/>
                  <a:pt x="7195874" y="713656"/>
                </a:cubicBezTo>
                <a:cubicBezTo>
                  <a:pt x="7192066" y="742496"/>
                  <a:pt x="7179914" y="772062"/>
                  <a:pt x="7159417" y="802353"/>
                </a:cubicBezTo>
                <a:cubicBezTo>
                  <a:pt x="7138921" y="832644"/>
                  <a:pt x="7112166" y="855499"/>
                  <a:pt x="7079154" y="870916"/>
                </a:cubicBezTo>
                <a:cubicBezTo>
                  <a:pt x="7046142" y="886334"/>
                  <a:pt x="7005331" y="894043"/>
                  <a:pt x="6956720" y="894043"/>
                </a:cubicBezTo>
                <a:cubicBezTo>
                  <a:pt x="6894686" y="894043"/>
                  <a:pt x="6845532" y="883432"/>
                  <a:pt x="6809254" y="862210"/>
                </a:cubicBezTo>
                <a:cubicBezTo>
                  <a:pt x="6772977" y="840988"/>
                  <a:pt x="6747312" y="811241"/>
                  <a:pt x="6732257" y="772969"/>
                </a:cubicBezTo>
                <a:cubicBezTo>
                  <a:pt x="6717202" y="734697"/>
                  <a:pt x="6709675" y="680372"/>
                  <a:pt x="6709675" y="609995"/>
                </a:cubicBezTo>
                <a:lnTo>
                  <a:pt x="6709675" y="404849"/>
                </a:lnTo>
                <a:cubicBezTo>
                  <a:pt x="6709675" y="343542"/>
                  <a:pt x="6715842" y="297289"/>
                  <a:pt x="6728176" y="266090"/>
                </a:cubicBezTo>
                <a:cubicBezTo>
                  <a:pt x="6740510" y="234892"/>
                  <a:pt x="6766810" y="207050"/>
                  <a:pt x="6807078" y="182563"/>
                </a:cubicBezTo>
                <a:cubicBezTo>
                  <a:pt x="6847345" y="158076"/>
                  <a:pt x="6896319" y="145833"/>
                  <a:pt x="6953999" y="145833"/>
                </a:cubicBezTo>
                <a:close/>
                <a:moveTo>
                  <a:pt x="6403461" y="145833"/>
                </a:moveTo>
                <a:cubicBezTo>
                  <a:pt x="6451346" y="145833"/>
                  <a:pt x="6492067" y="151909"/>
                  <a:pt x="6525623" y="164062"/>
                </a:cubicBezTo>
                <a:cubicBezTo>
                  <a:pt x="6559179" y="176214"/>
                  <a:pt x="6584936" y="192267"/>
                  <a:pt x="6602893" y="212219"/>
                </a:cubicBezTo>
                <a:cubicBezTo>
                  <a:pt x="6620849" y="232171"/>
                  <a:pt x="6631732" y="250673"/>
                  <a:pt x="6635542" y="267723"/>
                </a:cubicBezTo>
                <a:cubicBezTo>
                  <a:pt x="6639351" y="284773"/>
                  <a:pt x="6641255" y="311436"/>
                  <a:pt x="6641255" y="347713"/>
                </a:cubicBezTo>
                <a:lnTo>
                  <a:pt x="6641255" y="389613"/>
                </a:lnTo>
                <a:lnTo>
                  <a:pt x="6446449" y="389613"/>
                </a:lnTo>
                <a:lnTo>
                  <a:pt x="6446449" y="350434"/>
                </a:lnTo>
                <a:cubicBezTo>
                  <a:pt x="6446449" y="317059"/>
                  <a:pt x="6444544" y="295928"/>
                  <a:pt x="6440735" y="287040"/>
                </a:cubicBezTo>
                <a:cubicBezTo>
                  <a:pt x="6436926" y="278152"/>
                  <a:pt x="6427403" y="273709"/>
                  <a:pt x="6412167" y="273709"/>
                </a:cubicBezTo>
                <a:cubicBezTo>
                  <a:pt x="6399833" y="273709"/>
                  <a:pt x="6390582" y="277790"/>
                  <a:pt x="6384415" y="285952"/>
                </a:cubicBezTo>
                <a:cubicBezTo>
                  <a:pt x="6378248" y="294114"/>
                  <a:pt x="6375164" y="306358"/>
                  <a:pt x="6375164" y="322682"/>
                </a:cubicBezTo>
                <a:cubicBezTo>
                  <a:pt x="6375164" y="344811"/>
                  <a:pt x="6376707" y="361045"/>
                  <a:pt x="6379790" y="371384"/>
                </a:cubicBezTo>
                <a:cubicBezTo>
                  <a:pt x="6382874" y="381723"/>
                  <a:pt x="6392124" y="393059"/>
                  <a:pt x="6407541" y="405394"/>
                </a:cubicBezTo>
                <a:cubicBezTo>
                  <a:pt x="6422959" y="417728"/>
                  <a:pt x="6454611" y="435685"/>
                  <a:pt x="6502496" y="459265"/>
                </a:cubicBezTo>
                <a:cubicBezTo>
                  <a:pt x="6566343" y="490463"/>
                  <a:pt x="6608244" y="519847"/>
                  <a:pt x="6628196" y="547417"/>
                </a:cubicBezTo>
                <a:cubicBezTo>
                  <a:pt x="6648148" y="574988"/>
                  <a:pt x="6658124" y="615074"/>
                  <a:pt x="6658124" y="667675"/>
                </a:cubicBezTo>
                <a:cubicBezTo>
                  <a:pt x="6658124" y="726444"/>
                  <a:pt x="6650506" y="770792"/>
                  <a:pt x="6635270" y="800721"/>
                </a:cubicBezTo>
                <a:cubicBezTo>
                  <a:pt x="6620034" y="830649"/>
                  <a:pt x="6594549" y="853685"/>
                  <a:pt x="6558816" y="869828"/>
                </a:cubicBezTo>
                <a:cubicBezTo>
                  <a:pt x="6523084" y="885971"/>
                  <a:pt x="6480004" y="894043"/>
                  <a:pt x="6429580" y="894043"/>
                </a:cubicBezTo>
                <a:cubicBezTo>
                  <a:pt x="6373713" y="894043"/>
                  <a:pt x="6325919" y="885336"/>
                  <a:pt x="6286196" y="867923"/>
                </a:cubicBezTo>
                <a:cubicBezTo>
                  <a:pt x="6246472" y="850511"/>
                  <a:pt x="6219174" y="826931"/>
                  <a:pt x="6204300" y="797184"/>
                </a:cubicBezTo>
                <a:cubicBezTo>
                  <a:pt x="6189427" y="767437"/>
                  <a:pt x="6181991" y="722453"/>
                  <a:pt x="6181991" y="662234"/>
                </a:cubicBezTo>
                <a:lnTo>
                  <a:pt x="6181991" y="627408"/>
                </a:lnTo>
                <a:lnTo>
                  <a:pt x="6376797" y="627408"/>
                </a:lnTo>
                <a:lnTo>
                  <a:pt x="6376797" y="673117"/>
                </a:lnTo>
                <a:cubicBezTo>
                  <a:pt x="6376797" y="711933"/>
                  <a:pt x="6379246" y="737145"/>
                  <a:pt x="6384143" y="748754"/>
                </a:cubicBezTo>
                <a:cubicBezTo>
                  <a:pt x="6389041" y="760363"/>
                  <a:pt x="6398744" y="766167"/>
                  <a:pt x="6413256" y="766167"/>
                </a:cubicBezTo>
                <a:cubicBezTo>
                  <a:pt x="6428854" y="766167"/>
                  <a:pt x="6439737" y="762267"/>
                  <a:pt x="6445905" y="754468"/>
                </a:cubicBezTo>
                <a:cubicBezTo>
                  <a:pt x="6452072" y="746668"/>
                  <a:pt x="6455155" y="730253"/>
                  <a:pt x="6455155" y="705222"/>
                </a:cubicBezTo>
                <a:cubicBezTo>
                  <a:pt x="6455155" y="670759"/>
                  <a:pt x="6451165" y="649174"/>
                  <a:pt x="6443183" y="640468"/>
                </a:cubicBezTo>
                <a:cubicBezTo>
                  <a:pt x="6434840" y="631761"/>
                  <a:pt x="6392215" y="606005"/>
                  <a:pt x="6315308" y="563198"/>
                </a:cubicBezTo>
                <a:cubicBezTo>
                  <a:pt x="6250735" y="526921"/>
                  <a:pt x="6211374" y="494000"/>
                  <a:pt x="6197227" y="464434"/>
                </a:cubicBezTo>
                <a:cubicBezTo>
                  <a:pt x="6183079" y="434868"/>
                  <a:pt x="6176004" y="399771"/>
                  <a:pt x="6176004" y="359141"/>
                </a:cubicBezTo>
                <a:cubicBezTo>
                  <a:pt x="6176004" y="301460"/>
                  <a:pt x="6183623" y="258926"/>
                  <a:pt x="6198859" y="231537"/>
                </a:cubicBezTo>
                <a:cubicBezTo>
                  <a:pt x="6214095" y="204148"/>
                  <a:pt x="6239943" y="183016"/>
                  <a:pt x="6276401" y="168143"/>
                </a:cubicBezTo>
                <a:cubicBezTo>
                  <a:pt x="6312859" y="153269"/>
                  <a:pt x="6355212" y="145833"/>
                  <a:pt x="6403461" y="145833"/>
                </a:cubicBezTo>
                <a:close/>
                <a:moveTo>
                  <a:pt x="4714536" y="145833"/>
                </a:moveTo>
                <a:cubicBezTo>
                  <a:pt x="4776207" y="145833"/>
                  <a:pt x="4827085" y="157532"/>
                  <a:pt x="4867170" y="180930"/>
                </a:cubicBezTo>
                <a:cubicBezTo>
                  <a:pt x="4907256" y="204329"/>
                  <a:pt x="4935371" y="235346"/>
                  <a:pt x="4951515" y="273981"/>
                </a:cubicBezTo>
                <a:cubicBezTo>
                  <a:pt x="4967658" y="312615"/>
                  <a:pt x="4975729" y="366940"/>
                  <a:pt x="4975729" y="436954"/>
                </a:cubicBezTo>
                <a:lnTo>
                  <a:pt x="4975729" y="532725"/>
                </a:lnTo>
                <a:lnTo>
                  <a:pt x="4691137" y="532725"/>
                </a:lnTo>
                <a:lnTo>
                  <a:pt x="4691137" y="688897"/>
                </a:lnTo>
                <a:cubicBezTo>
                  <a:pt x="4691137" y="721546"/>
                  <a:pt x="4693495" y="742587"/>
                  <a:pt x="4698211" y="752019"/>
                </a:cubicBezTo>
                <a:cubicBezTo>
                  <a:pt x="4702928" y="761451"/>
                  <a:pt x="4711996" y="766167"/>
                  <a:pt x="4725419" y="766167"/>
                </a:cubicBezTo>
                <a:cubicBezTo>
                  <a:pt x="4742107" y="766167"/>
                  <a:pt x="4753262" y="759909"/>
                  <a:pt x="4758884" y="747394"/>
                </a:cubicBezTo>
                <a:cubicBezTo>
                  <a:pt x="4764507" y="734878"/>
                  <a:pt x="4767319" y="710663"/>
                  <a:pt x="4767319" y="674749"/>
                </a:cubicBezTo>
                <a:lnTo>
                  <a:pt x="4767319" y="579522"/>
                </a:lnTo>
                <a:lnTo>
                  <a:pt x="4975729" y="579522"/>
                </a:lnTo>
                <a:lnTo>
                  <a:pt x="4975729" y="632849"/>
                </a:lnTo>
                <a:cubicBezTo>
                  <a:pt x="4975729" y="677470"/>
                  <a:pt x="4972918" y="711752"/>
                  <a:pt x="4967295" y="735694"/>
                </a:cubicBezTo>
                <a:cubicBezTo>
                  <a:pt x="4961672" y="759637"/>
                  <a:pt x="4948521" y="785212"/>
                  <a:pt x="4927843" y="812420"/>
                </a:cubicBezTo>
                <a:cubicBezTo>
                  <a:pt x="4907166" y="839627"/>
                  <a:pt x="4880956" y="860033"/>
                  <a:pt x="4849214" y="873637"/>
                </a:cubicBezTo>
                <a:cubicBezTo>
                  <a:pt x="4817471" y="887241"/>
                  <a:pt x="4777658" y="894043"/>
                  <a:pt x="4729772" y="894043"/>
                </a:cubicBezTo>
                <a:cubicBezTo>
                  <a:pt x="4683338" y="894043"/>
                  <a:pt x="4642345" y="887332"/>
                  <a:pt x="4606794" y="873909"/>
                </a:cubicBezTo>
                <a:cubicBezTo>
                  <a:pt x="4571242" y="860487"/>
                  <a:pt x="4543581" y="842076"/>
                  <a:pt x="4523810" y="818678"/>
                </a:cubicBezTo>
                <a:cubicBezTo>
                  <a:pt x="4504039" y="795279"/>
                  <a:pt x="4490345" y="769522"/>
                  <a:pt x="4482727" y="741408"/>
                </a:cubicBezTo>
                <a:cubicBezTo>
                  <a:pt x="4475109" y="713293"/>
                  <a:pt x="4471299" y="672391"/>
                  <a:pt x="4471299" y="618701"/>
                </a:cubicBezTo>
                <a:lnTo>
                  <a:pt x="4471299" y="408114"/>
                </a:lnTo>
                <a:cubicBezTo>
                  <a:pt x="4471299" y="344993"/>
                  <a:pt x="4479825" y="295203"/>
                  <a:pt x="4496875" y="258744"/>
                </a:cubicBezTo>
                <a:cubicBezTo>
                  <a:pt x="4513925" y="222286"/>
                  <a:pt x="4541858" y="194353"/>
                  <a:pt x="4580674" y="174945"/>
                </a:cubicBezTo>
                <a:cubicBezTo>
                  <a:pt x="4619490" y="155537"/>
                  <a:pt x="4664111" y="145833"/>
                  <a:pt x="4714536" y="145833"/>
                </a:cubicBezTo>
                <a:close/>
                <a:moveTo>
                  <a:pt x="3268369" y="145833"/>
                </a:moveTo>
                <a:cubicBezTo>
                  <a:pt x="3342736" y="145833"/>
                  <a:pt x="3398784" y="158983"/>
                  <a:pt x="3436511" y="185284"/>
                </a:cubicBezTo>
                <a:cubicBezTo>
                  <a:pt x="3474240" y="211584"/>
                  <a:pt x="3496912" y="243871"/>
                  <a:pt x="3504530" y="282143"/>
                </a:cubicBezTo>
                <a:cubicBezTo>
                  <a:pt x="3512149" y="320415"/>
                  <a:pt x="3515958" y="399226"/>
                  <a:pt x="3515958" y="518577"/>
                </a:cubicBezTo>
                <a:lnTo>
                  <a:pt x="3515958" y="880983"/>
                </a:lnTo>
                <a:lnTo>
                  <a:pt x="3302106" y="880983"/>
                </a:lnTo>
                <a:lnTo>
                  <a:pt x="3302106" y="816637"/>
                </a:lnTo>
                <a:cubicBezTo>
                  <a:pt x="3288683" y="842439"/>
                  <a:pt x="3271361" y="861790"/>
                  <a:pt x="3250140" y="874691"/>
                </a:cubicBezTo>
                <a:cubicBezTo>
                  <a:pt x="3228918" y="887592"/>
                  <a:pt x="3203615" y="894043"/>
                  <a:pt x="3174230" y="894043"/>
                </a:cubicBezTo>
                <a:cubicBezTo>
                  <a:pt x="3135777" y="894043"/>
                  <a:pt x="3100497" y="883250"/>
                  <a:pt x="3068393" y="861666"/>
                </a:cubicBezTo>
                <a:cubicBezTo>
                  <a:pt x="3036288" y="840081"/>
                  <a:pt x="3020234" y="792830"/>
                  <a:pt x="3020234" y="719914"/>
                </a:cubicBezTo>
                <a:lnTo>
                  <a:pt x="3020234" y="660601"/>
                </a:lnTo>
                <a:cubicBezTo>
                  <a:pt x="3020234" y="606549"/>
                  <a:pt x="3028761" y="569728"/>
                  <a:pt x="3045810" y="550138"/>
                </a:cubicBezTo>
                <a:cubicBezTo>
                  <a:pt x="3062860" y="530549"/>
                  <a:pt x="3105123" y="507694"/>
                  <a:pt x="3172597" y="481575"/>
                </a:cubicBezTo>
                <a:cubicBezTo>
                  <a:pt x="3244788" y="453279"/>
                  <a:pt x="3283424" y="434234"/>
                  <a:pt x="3288502" y="424439"/>
                </a:cubicBezTo>
                <a:cubicBezTo>
                  <a:pt x="3293581" y="414644"/>
                  <a:pt x="3296120" y="394692"/>
                  <a:pt x="3296120" y="364582"/>
                </a:cubicBezTo>
                <a:cubicBezTo>
                  <a:pt x="3296120" y="326854"/>
                  <a:pt x="3293308" y="302277"/>
                  <a:pt x="3287686" y="290849"/>
                </a:cubicBezTo>
                <a:cubicBezTo>
                  <a:pt x="3282063" y="279422"/>
                  <a:pt x="3272721" y="273709"/>
                  <a:pt x="3259662" y="273709"/>
                </a:cubicBezTo>
                <a:cubicBezTo>
                  <a:pt x="3244788" y="273709"/>
                  <a:pt x="3235539" y="278515"/>
                  <a:pt x="3231910" y="288129"/>
                </a:cubicBezTo>
                <a:cubicBezTo>
                  <a:pt x="3228282" y="297742"/>
                  <a:pt x="3226469" y="322682"/>
                  <a:pt x="3226469" y="362950"/>
                </a:cubicBezTo>
                <a:lnTo>
                  <a:pt x="3226469" y="438587"/>
                </a:lnTo>
                <a:lnTo>
                  <a:pt x="3020234" y="438587"/>
                </a:lnTo>
                <a:lnTo>
                  <a:pt x="3020234" y="390157"/>
                </a:lnTo>
                <a:cubicBezTo>
                  <a:pt x="3020234" y="334291"/>
                  <a:pt x="3026674" y="291212"/>
                  <a:pt x="3039553" y="260921"/>
                </a:cubicBezTo>
                <a:cubicBezTo>
                  <a:pt x="3052431" y="230630"/>
                  <a:pt x="3078278" y="203876"/>
                  <a:pt x="3117094" y="180658"/>
                </a:cubicBezTo>
                <a:cubicBezTo>
                  <a:pt x="3155910" y="157441"/>
                  <a:pt x="3206335" y="145833"/>
                  <a:pt x="3268369" y="145833"/>
                </a:cubicBezTo>
                <a:close/>
                <a:moveTo>
                  <a:pt x="1106217" y="145833"/>
                </a:moveTo>
                <a:cubicBezTo>
                  <a:pt x="1133787" y="145833"/>
                  <a:pt x="1158909" y="151467"/>
                  <a:pt x="1181582" y="162735"/>
                </a:cubicBezTo>
                <a:cubicBezTo>
                  <a:pt x="1204255" y="174004"/>
                  <a:pt x="1224479" y="190907"/>
                  <a:pt x="1242255" y="213444"/>
                </a:cubicBezTo>
                <a:lnTo>
                  <a:pt x="1258036" y="158892"/>
                </a:lnTo>
                <a:lnTo>
                  <a:pt x="1462637" y="158892"/>
                </a:lnTo>
                <a:lnTo>
                  <a:pt x="1462637" y="715017"/>
                </a:lnTo>
                <a:cubicBezTo>
                  <a:pt x="1462637" y="790110"/>
                  <a:pt x="1460914" y="838630"/>
                  <a:pt x="1457468" y="860577"/>
                </a:cubicBezTo>
                <a:cubicBezTo>
                  <a:pt x="1454021" y="882525"/>
                  <a:pt x="1441778" y="905742"/>
                  <a:pt x="1420737" y="930229"/>
                </a:cubicBezTo>
                <a:cubicBezTo>
                  <a:pt x="1399697" y="954716"/>
                  <a:pt x="1370403" y="973398"/>
                  <a:pt x="1332857" y="986277"/>
                </a:cubicBezTo>
                <a:lnTo>
                  <a:pt x="1293322" y="995283"/>
                </a:lnTo>
                <a:lnTo>
                  <a:pt x="3033713" y="995283"/>
                </a:lnTo>
                <a:lnTo>
                  <a:pt x="6067425" y="995283"/>
                </a:lnTo>
                <a:lnTo>
                  <a:pt x="9101137" y="995283"/>
                </a:lnTo>
                <a:lnTo>
                  <a:pt x="12134850" y="995283"/>
                </a:lnTo>
                <a:lnTo>
                  <a:pt x="12134850" y="1037170"/>
                </a:lnTo>
                <a:lnTo>
                  <a:pt x="0" y="1037170"/>
                </a:lnTo>
                <a:lnTo>
                  <a:pt x="0" y="995283"/>
                </a:lnTo>
                <a:lnTo>
                  <a:pt x="1092545" y="995283"/>
                </a:lnTo>
                <a:lnTo>
                  <a:pt x="1022417" y="969952"/>
                </a:lnTo>
                <a:cubicBezTo>
                  <a:pt x="979973" y="946191"/>
                  <a:pt x="958026" y="899484"/>
                  <a:pt x="956575" y="829833"/>
                </a:cubicBezTo>
                <a:lnTo>
                  <a:pt x="1169883" y="829833"/>
                </a:lnTo>
                <a:cubicBezTo>
                  <a:pt x="1169883" y="861756"/>
                  <a:pt x="1181492" y="877718"/>
                  <a:pt x="1204709" y="877718"/>
                </a:cubicBezTo>
                <a:cubicBezTo>
                  <a:pt x="1221396" y="877718"/>
                  <a:pt x="1232461" y="872815"/>
                  <a:pt x="1237902" y="863009"/>
                </a:cubicBezTo>
                <a:cubicBezTo>
                  <a:pt x="1243344" y="853203"/>
                  <a:pt x="1246064" y="832687"/>
                  <a:pt x="1246064" y="801460"/>
                </a:cubicBezTo>
                <a:lnTo>
                  <a:pt x="1246064" y="746985"/>
                </a:lnTo>
                <a:cubicBezTo>
                  <a:pt x="1227200" y="764081"/>
                  <a:pt x="1207339" y="776993"/>
                  <a:pt x="1186479" y="785722"/>
                </a:cubicBezTo>
                <a:cubicBezTo>
                  <a:pt x="1165620" y="794451"/>
                  <a:pt x="1143764" y="798816"/>
                  <a:pt x="1120909" y="798816"/>
                </a:cubicBezTo>
                <a:cubicBezTo>
                  <a:pt x="1081367" y="798816"/>
                  <a:pt x="1048809" y="790835"/>
                  <a:pt x="1023234" y="774873"/>
                </a:cubicBezTo>
                <a:cubicBezTo>
                  <a:pt x="997659" y="758911"/>
                  <a:pt x="980155" y="737962"/>
                  <a:pt x="970723" y="712024"/>
                </a:cubicBezTo>
                <a:cubicBezTo>
                  <a:pt x="961291" y="686086"/>
                  <a:pt x="956575" y="649174"/>
                  <a:pt x="956575" y="601289"/>
                </a:cubicBezTo>
                <a:lnTo>
                  <a:pt x="956575" y="339007"/>
                </a:lnTo>
                <a:cubicBezTo>
                  <a:pt x="956575" y="270444"/>
                  <a:pt x="968909" y="221107"/>
                  <a:pt x="993577" y="190997"/>
                </a:cubicBezTo>
                <a:cubicBezTo>
                  <a:pt x="1018246" y="160887"/>
                  <a:pt x="1055792" y="145833"/>
                  <a:pt x="1106217" y="145833"/>
                </a:cubicBezTo>
                <a:close/>
                <a:moveTo>
                  <a:pt x="9013631" y="62577"/>
                </a:moveTo>
                <a:lnTo>
                  <a:pt x="9234013" y="62577"/>
                </a:lnTo>
                <a:lnTo>
                  <a:pt x="9234013" y="176305"/>
                </a:lnTo>
                <a:lnTo>
                  <a:pt x="9293326" y="176305"/>
                </a:lnTo>
                <a:lnTo>
                  <a:pt x="9293326" y="290577"/>
                </a:lnTo>
                <a:lnTo>
                  <a:pt x="9234013" y="290577"/>
                </a:lnTo>
                <a:lnTo>
                  <a:pt x="9234013" y="676926"/>
                </a:lnTo>
                <a:cubicBezTo>
                  <a:pt x="9234013" y="724448"/>
                  <a:pt x="9236462" y="750931"/>
                  <a:pt x="9241359" y="756372"/>
                </a:cubicBezTo>
                <a:cubicBezTo>
                  <a:pt x="9246256" y="761814"/>
                  <a:pt x="9266662" y="764534"/>
                  <a:pt x="9302576" y="764534"/>
                </a:cubicBezTo>
                <a:lnTo>
                  <a:pt x="9302576" y="880983"/>
                </a:lnTo>
                <a:lnTo>
                  <a:pt x="9213879" y="880983"/>
                </a:lnTo>
                <a:cubicBezTo>
                  <a:pt x="9163817" y="880983"/>
                  <a:pt x="9128084" y="878897"/>
                  <a:pt x="9106681" y="874725"/>
                </a:cubicBezTo>
                <a:cubicBezTo>
                  <a:pt x="9085278" y="870553"/>
                  <a:pt x="9066414" y="860940"/>
                  <a:pt x="9050089" y="845885"/>
                </a:cubicBezTo>
                <a:cubicBezTo>
                  <a:pt x="9033765" y="830830"/>
                  <a:pt x="9023607" y="813599"/>
                  <a:pt x="9019617" y="794191"/>
                </a:cubicBezTo>
                <a:cubicBezTo>
                  <a:pt x="9015626" y="774783"/>
                  <a:pt x="9013631" y="729164"/>
                  <a:pt x="9013631" y="657336"/>
                </a:cubicBezTo>
                <a:lnTo>
                  <a:pt x="9013631" y="290577"/>
                </a:lnTo>
                <a:lnTo>
                  <a:pt x="8966290" y="290577"/>
                </a:lnTo>
                <a:lnTo>
                  <a:pt x="8966290" y="176305"/>
                </a:lnTo>
                <a:lnTo>
                  <a:pt x="9013631" y="176305"/>
                </a:lnTo>
                <a:close/>
                <a:moveTo>
                  <a:pt x="9548394" y="0"/>
                </a:moveTo>
                <a:lnTo>
                  <a:pt x="9777482" y="0"/>
                </a:lnTo>
                <a:lnTo>
                  <a:pt x="9777482" y="660601"/>
                </a:lnTo>
                <a:cubicBezTo>
                  <a:pt x="9777482" y="699055"/>
                  <a:pt x="9779568" y="723632"/>
                  <a:pt x="9783740" y="734334"/>
                </a:cubicBezTo>
                <a:cubicBezTo>
                  <a:pt x="9787912" y="745036"/>
                  <a:pt x="9796346" y="750386"/>
                  <a:pt x="9809043" y="750386"/>
                </a:cubicBezTo>
                <a:cubicBezTo>
                  <a:pt x="9823554" y="750386"/>
                  <a:pt x="9832895" y="744491"/>
                  <a:pt x="9837067" y="732701"/>
                </a:cubicBezTo>
                <a:cubicBezTo>
                  <a:pt x="9841239" y="720911"/>
                  <a:pt x="9843325" y="693069"/>
                  <a:pt x="9843325" y="649174"/>
                </a:cubicBezTo>
                <a:lnTo>
                  <a:pt x="9843325" y="0"/>
                </a:lnTo>
                <a:lnTo>
                  <a:pt x="10072413" y="0"/>
                </a:lnTo>
                <a:lnTo>
                  <a:pt x="10072413" y="588773"/>
                </a:lnTo>
                <a:cubicBezTo>
                  <a:pt x="10072413" y="655522"/>
                  <a:pt x="10070236" y="702410"/>
                  <a:pt x="10065883" y="729437"/>
                </a:cubicBezTo>
                <a:cubicBezTo>
                  <a:pt x="10061530" y="756463"/>
                  <a:pt x="10048652" y="784215"/>
                  <a:pt x="10027248" y="812692"/>
                </a:cubicBezTo>
                <a:cubicBezTo>
                  <a:pt x="10005845" y="841169"/>
                  <a:pt x="9977640" y="862754"/>
                  <a:pt x="9942632" y="877446"/>
                </a:cubicBezTo>
                <a:cubicBezTo>
                  <a:pt x="9907625" y="892138"/>
                  <a:pt x="9866360" y="899484"/>
                  <a:pt x="9818838" y="899484"/>
                </a:cubicBezTo>
                <a:cubicBezTo>
                  <a:pt x="9766236" y="899484"/>
                  <a:pt x="9719802" y="890778"/>
                  <a:pt x="9679535" y="873365"/>
                </a:cubicBezTo>
                <a:cubicBezTo>
                  <a:pt x="9639267" y="855952"/>
                  <a:pt x="9609157" y="833279"/>
                  <a:pt x="9589205" y="805346"/>
                </a:cubicBezTo>
                <a:cubicBezTo>
                  <a:pt x="9569253" y="777413"/>
                  <a:pt x="9557463" y="747938"/>
                  <a:pt x="9553835" y="716921"/>
                </a:cubicBezTo>
                <a:cubicBezTo>
                  <a:pt x="9550208" y="685904"/>
                  <a:pt x="9548394" y="620697"/>
                  <a:pt x="9548394" y="521298"/>
                </a:cubicBezTo>
                <a:close/>
                <a:moveTo>
                  <a:pt x="5887530" y="0"/>
                </a:moveTo>
                <a:lnTo>
                  <a:pt x="6113897" y="0"/>
                </a:lnTo>
                <a:lnTo>
                  <a:pt x="6113897" y="114816"/>
                </a:lnTo>
                <a:lnTo>
                  <a:pt x="5887530" y="114816"/>
                </a:lnTo>
                <a:close/>
                <a:moveTo>
                  <a:pt x="5274934" y="0"/>
                </a:moveTo>
                <a:lnTo>
                  <a:pt x="5446343" y="0"/>
                </a:lnTo>
                <a:cubicBezTo>
                  <a:pt x="5556986" y="0"/>
                  <a:pt x="5631808" y="5078"/>
                  <a:pt x="5670806" y="15236"/>
                </a:cubicBezTo>
                <a:cubicBezTo>
                  <a:pt x="5709804" y="25393"/>
                  <a:pt x="5739460" y="42081"/>
                  <a:pt x="5759774" y="65298"/>
                </a:cubicBezTo>
                <a:cubicBezTo>
                  <a:pt x="5780089" y="88515"/>
                  <a:pt x="5792787" y="114362"/>
                  <a:pt x="5797865" y="142840"/>
                </a:cubicBezTo>
                <a:cubicBezTo>
                  <a:pt x="5802944" y="171317"/>
                  <a:pt x="5805483" y="227274"/>
                  <a:pt x="5805483" y="310711"/>
                </a:cubicBezTo>
                <a:lnTo>
                  <a:pt x="5805483" y="619246"/>
                </a:lnTo>
                <a:cubicBezTo>
                  <a:pt x="5805483" y="698329"/>
                  <a:pt x="5801766" y="751203"/>
                  <a:pt x="5794328" y="777866"/>
                </a:cubicBezTo>
                <a:cubicBezTo>
                  <a:pt x="5786892" y="804530"/>
                  <a:pt x="5773923" y="825389"/>
                  <a:pt x="5755421" y="840444"/>
                </a:cubicBezTo>
                <a:cubicBezTo>
                  <a:pt x="5736920" y="855499"/>
                  <a:pt x="5714066" y="866019"/>
                  <a:pt x="5686858" y="872005"/>
                </a:cubicBezTo>
                <a:cubicBezTo>
                  <a:pt x="5659650" y="877990"/>
                  <a:pt x="5618658" y="880983"/>
                  <a:pt x="5563880" y="880983"/>
                </a:cubicBezTo>
                <a:lnTo>
                  <a:pt x="5274934" y="880983"/>
                </a:lnTo>
                <a:close/>
                <a:moveTo>
                  <a:pt x="3592005" y="0"/>
                </a:moveTo>
                <a:lnTo>
                  <a:pt x="3818373" y="0"/>
                </a:lnTo>
                <a:lnTo>
                  <a:pt x="3818373" y="880983"/>
                </a:lnTo>
                <a:lnTo>
                  <a:pt x="3592005" y="880983"/>
                </a:lnTo>
                <a:close/>
                <a:moveTo>
                  <a:pt x="2403296" y="0"/>
                </a:moveTo>
                <a:lnTo>
                  <a:pt x="2644900" y="0"/>
                </a:lnTo>
                <a:cubicBezTo>
                  <a:pt x="2672981" y="242675"/>
                  <a:pt x="2693023" y="448002"/>
                  <a:pt x="2705029" y="615981"/>
                </a:cubicBezTo>
                <a:cubicBezTo>
                  <a:pt x="2716864" y="446211"/>
                  <a:pt x="2729428" y="295492"/>
                  <a:pt x="2742719" y="163824"/>
                </a:cubicBezTo>
                <a:lnTo>
                  <a:pt x="2758628" y="0"/>
                </a:lnTo>
                <a:lnTo>
                  <a:pt x="3000232" y="0"/>
                </a:lnTo>
                <a:lnTo>
                  <a:pt x="2883647" y="880983"/>
                </a:lnTo>
                <a:lnTo>
                  <a:pt x="2535661" y="880983"/>
                </a:lnTo>
                <a:close/>
                <a:moveTo>
                  <a:pt x="1544130" y="0"/>
                </a:moveTo>
                <a:lnTo>
                  <a:pt x="1763967" y="0"/>
                </a:lnTo>
                <a:lnTo>
                  <a:pt x="1763967" y="198207"/>
                </a:lnTo>
                <a:cubicBezTo>
                  <a:pt x="1782832" y="180749"/>
                  <a:pt x="1803237" y="167655"/>
                  <a:pt x="1825185" y="158926"/>
                </a:cubicBezTo>
                <a:cubicBezTo>
                  <a:pt x="1847132" y="150197"/>
                  <a:pt x="1870622" y="145833"/>
                  <a:pt x="1895653" y="145833"/>
                </a:cubicBezTo>
                <a:cubicBezTo>
                  <a:pt x="1934106" y="145833"/>
                  <a:pt x="1966846" y="155627"/>
                  <a:pt x="1993872" y="175217"/>
                </a:cubicBezTo>
                <a:cubicBezTo>
                  <a:pt x="2020898" y="194806"/>
                  <a:pt x="2037404" y="217389"/>
                  <a:pt x="2043390" y="242964"/>
                </a:cubicBezTo>
                <a:cubicBezTo>
                  <a:pt x="2049376" y="268539"/>
                  <a:pt x="2052369" y="315246"/>
                  <a:pt x="2052369" y="383083"/>
                </a:cubicBezTo>
                <a:lnTo>
                  <a:pt x="2052369" y="880983"/>
                </a:lnTo>
                <a:lnTo>
                  <a:pt x="1832531" y="880983"/>
                </a:lnTo>
                <a:lnTo>
                  <a:pt x="1832531" y="372744"/>
                </a:lnTo>
                <a:cubicBezTo>
                  <a:pt x="1832531" y="330663"/>
                  <a:pt x="1830445" y="303637"/>
                  <a:pt x="1826273" y="291666"/>
                </a:cubicBezTo>
                <a:cubicBezTo>
                  <a:pt x="1822101" y="279694"/>
                  <a:pt x="1812760" y="273709"/>
                  <a:pt x="1798249" y="273709"/>
                </a:cubicBezTo>
                <a:cubicBezTo>
                  <a:pt x="1784827" y="273709"/>
                  <a:pt x="1775757" y="279876"/>
                  <a:pt x="1771041" y="292210"/>
                </a:cubicBezTo>
                <a:cubicBezTo>
                  <a:pt x="1766326" y="304544"/>
                  <a:pt x="1763967" y="329031"/>
                  <a:pt x="1763967" y="365670"/>
                </a:cubicBezTo>
                <a:lnTo>
                  <a:pt x="1763967" y="880983"/>
                </a:lnTo>
                <a:lnTo>
                  <a:pt x="1544130" y="880983"/>
                </a:lnTo>
                <a:close/>
                <a:moveTo>
                  <a:pt x="658305" y="0"/>
                </a:moveTo>
                <a:lnTo>
                  <a:pt x="884672" y="0"/>
                </a:lnTo>
                <a:lnTo>
                  <a:pt x="884672" y="114816"/>
                </a:lnTo>
                <a:lnTo>
                  <a:pt x="658305" y="114816"/>
                </a:lnTo>
                <a:close/>
                <a:moveTo>
                  <a:pt x="45710" y="0"/>
                </a:moveTo>
                <a:lnTo>
                  <a:pt x="274798" y="0"/>
                </a:lnTo>
                <a:lnTo>
                  <a:pt x="274798" y="315064"/>
                </a:lnTo>
                <a:lnTo>
                  <a:pt x="343361" y="315064"/>
                </a:lnTo>
                <a:lnTo>
                  <a:pt x="343361" y="0"/>
                </a:lnTo>
                <a:lnTo>
                  <a:pt x="572449" y="0"/>
                </a:lnTo>
                <a:lnTo>
                  <a:pt x="572449" y="880983"/>
                </a:lnTo>
                <a:lnTo>
                  <a:pt x="343361" y="880983"/>
                </a:lnTo>
                <a:lnTo>
                  <a:pt x="343361" y="510959"/>
                </a:lnTo>
                <a:lnTo>
                  <a:pt x="274798" y="510959"/>
                </a:lnTo>
                <a:lnTo>
                  <a:pt x="274798" y="880983"/>
                </a:lnTo>
                <a:lnTo>
                  <a:pt x="45710" y="880983"/>
                </a:lnTo>
                <a:close/>
              </a:path>
            </a:pathLst>
          </a:custGeom>
        </p:spPr>
      </p:pic>
      <p:pic>
        <p:nvPicPr>
          <p:cNvPr id="17" name="Image 0">
            <a:extLst>
              <a:ext uri="{FF2B5EF4-FFF2-40B4-BE49-F238E27FC236}">
                <a16:creationId xmlns:a16="http://schemas.microsoft.com/office/drawing/2014/main" id="{1BB5DD27-BF07-20B1-3857-256F7EF2A7A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5000"/>
          </a:blip>
          <a:stretch>
            <a:fillRect/>
          </a:stretch>
        </p:blipFill>
        <p:spPr>
          <a:xfrm>
            <a:off x="9370456" y="2238745"/>
            <a:ext cx="4524607" cy="5961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245615" y="2982641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8800" dirty="0">
              <a:latin typeface="Impact" panose="020B080603090205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5615" y="4031582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4955" y="4031582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4296" y="4031582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3637" y="4031582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2977" y="4031582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555665" y="4090517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1245615" y="4603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1" name="Text 3"/>
          <p:cNvSpPr/>
          <p:nvPr/>
        </p:nvSpPr>
        <p:spPr>
          <a:xfrm>
            <a:off x="1245615" y="50935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718" y="4031582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7058" y="4031582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6399" y="4031582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5739" y="4031582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5080" y="4031582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997768" y="4090517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687718" y="4603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9" name="Text 6"/>
          <p:cNvSpPr/>
          <p:nvPr/>
        </p:nvSpPr>
        <p:spPr>
          <a:xfrm>
            <a:off x="5687718" y="50935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29820" y="4031582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9161" y="4031582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08502" y="4031582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47842" y="4031582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87183" y="4031582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2439871" y="4090517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10129820" y="4603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27" name="Text 9"/>
          <p:cNvSpPr/>
          <p:nvPr/>
        </p:nvSpPr>
        <p:spPr>
          <a:xfrm>
            <a:off x="10129820" y="509350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C8A1DC6-B75F-60C5-CBF1-A06B9E5638D3}"/>
              </a:ext>
            </a:extLst>
          </p:cNvPr>
          <p:cNvSpPr/>
          <p:nvPr/>
        </p:nvSpPr>
        <p:spPr>
          <a:xfrm>
            <a:off x="284339" y="456257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9" name="Picture 28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24B7AE66-49F5-50AA-C134-CA9207474D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3046" t="9426" r="32115" b="9580"/>
          <a:stretch>
            <a:fillRect/>
          </a:stretch>
        </p:blipFill>
        <p:spPr>
          <a:xfrm>
            <a:off x="1784985" y="1125276"/>
            <a:ext cx="8963025" cy="1188346"/>
          </a:xfrm>
          <a:custGeom>
            <a:avLst/>
            <a:gdLst/>
            <a:ahLst/>
            <a:cxnLst/>
            <a:rect l="l" t="t" r="r" b="b"/>
            <a:pathLst>
              <a:path w="8963025" h="1052433">
                <a:moveTo>
                  <a:pt x="0" y="995283"/>
                </a:moveTo>
                <a:lnTo>
                  <a:pt x="2240756" y="995283"/>
                </a:lnTo>
                <a:lnTo>
                  <a:pt x="4481513" y="995283"/>
                </a:lnTo>
                <a:lnTo>
                  <a:pt x="6722269" y="995283"/>
                </a:lnTo>
                <a:lnTo>
                  <a:pt x="8963025" y="995283"/>
                </a:lnTo>
                <a:lnTo>
                  <a:pt x="8963025" y="1052433"/>
                </a:lnTo>
                <a:lnTo>
                  <a:pt x="6722269" y="1052433"/>
                </a:lnTo>
                <a:lnTo>
                  <a:pt x="4481513" y="1052433"/>
                </a:lnTo>
                <a:lnTo>
                  <a:pt x="2240756" y="1052433"/>
                </a:lnTo>
                <a:lnTo>
                  <a:pt x="0" y="1052433"/>
                </a:lnTo>
                <a:close/>
                <a:moveTo>
                  <a:pt x="2896070" y="537623"/>
                </a:moveTo>
                <a:cubicBezTo>
                  <a:pt x="2860882" y="563379"/>
                  <a:pt x="2840476" y="584964"/>
                  <a:pt x="2834853" y="602377"/>
                </a:cubicBezTo>
                <a:cubicBezTo>
                  <a:pt x="2829230" y="619790"/>
                  <a:pt x="2826419" y="644821"/>
                  <a:pt x="2826419" y="677470"/>
                </a:cubicBezTo>
                <a:cubicBezTo>
                  <a:pt x="2826419" y="714835"/>
                  <a:pt x="2828867" y="738959"/>
                  <a:pt x="2833765" y="749842"/>
                </a:cubicBezTo>
                <a:cubicBezTo>
                  <a:pt x="2838662" y="760725"/>
                  <a:pt x="2848366" y="766167"/>
                  <a:pt x="2862877" y="766167"/>
                </a:cubicBezTo>
                <a:cubicBezTo>
                  <a:pt x="2876662" y="766167"/>
                  <a:pt x="2885641" y="761904"/>
                  <a:pt x="2889813" y="753379"/>
                </a:cubicBezTo>
                <a:cubicBezTo>
                  <a:pt x="2893985" y="744854"/>
                  <a:pt x="2896070" y="722453"/>
                  <a:pt x="2896070" y="686177"/>
                </a:cubicBezTo>
                <a:close/>
                <a:moveTo>
                  <a:pt x="1686465" y="444029"/>
                </a:moveTo>
                <a:lnTo>
                  <a:pt x="1975410" y="444029"/>
                </a:lnTo>
                <a:lnTo>
                  <a:pt x="1975410" y="595847"/>
                </a:lnTo>
                <a:lnTo>
                  <a:pt x="1686465" y="595847"/>
                </a:lnTo>
                <a:close/>
                <a:moveTo>
                  <a:pt x="6667430" y="273709"/>
                </a:moveTo>
                <a:cubicBezTo>
                  <a:pt x="6654371" y="273709"/>
                  <a:pt x="6645574" y="277790"/>
                  <a:pt x="6641039" y="285952"/>
                </a:cubicBezTo>
                <a:cubicBezTo>
                  <a:pt x="6636504" y="294114"/>
                  <a:pt x="6634237" y="312343"/>
                  <a:pt x="6634237" y="340639"/>
                </a:cubicBezTo>
                <a:lnTo>
                  <a:pt x="6634237" y="694339"/>
                </a:lnTo>
                <a:cubicBezTo>
                  <a:pt x="6634237" y="723723"/>
                  <a:pt x="6636414" y="743041"/>
                  <a:pt x="6640767" y="752291"/>
                </a:cubicBezTo>
                <a:cubicBezTo>
                  <a:pt x="6645120" y="761542"/>
                  <a:pt x="6653464" y="766167"/>
                  <a:pt x="6665798" y="766167"/>
                </a:cubicBezTo>
                <a:cubicBezTo>
                  <a:pt x="6679946" y="766167"/>
                  <a:pt x="6689378" y="760998"/>
                  <a:pt x="6694094" y="750659"/>
                </a:cubicBezTo>
                <a:cubicBezTo>
                  <a:pt x="6698810" y="740320"/>
                  <a:pt x="6701168" y="715017"/>
                  <a:pt x="6701168" y="674749"/>
                </a:cubicBezTo>
                <a:lnTo>
                  <a:pt x="6701168" y="340639"/>
                </a:lnTo>
                <a:cubicBezTo>
                  <a:pt x="6701168" y="314157"/>
                  <a:pt x="6698901" y="296382"/>
                  <a:pt x="6694366" y="287312"/>
                </a:cubicBezTo>
                <a:cubicBezTo>
                  <a:pt x="6689831" y="278243"/>
                  <a:pt x="6680853" y="273709"/>
                  <a:pt x="6667430" y="273709"/>
                </a:cubicBezTo>
                <a:close/>
                <a:moveTo>
                  <a:pt x="6095386" y="273709"/>
                </a:moveTo>
                <a:cubicBezTo>
                  <a:pt x="6082326" y="273709"/>
                  <a:pt x="6073620" y="278515"/>
                  <a:pt x="6069267" y="288129"/>
                </a:cubicBezTo>
                <a:cubicBezTo>
                  <a:pt x="6064914" y="297742"/>
                  <a:pt x="6062737" y="321050"/>
                  <a:pt x="6062737" y="358052"/>
                </a:cubicBezTo>
                <a:lnTo>
                  <a:pt x="6062737" y="684000"/>
                </a:lnTo>
                <a:cubicBezTo>
                  <a:pt x="6062737" y="718100"/>
                  <a:pt x="6064914" y="740320"/>
                  <a:pt x="6069267" y="750659"/>
                </a:cubicBezTo>
                <a:cubicBezTo>
                  <a:pt x="6073620" y="760998"/>
                  <a:pt x="6082145" y="766167"/>
                  <a:pt x="6094842" y="766167"/>
                </a:cubicBezTo>
                <a:cubicBezTo>
                  <a:pt x="6107902" y="766167"/>
                  <a:pt x="6116517" y="761451"/>
                  <a:pt x="6120689" y="752019"/>
                </a:cubicBezTo>
                <a:cubicBezTo>
                  <a:pt x="6124862" y="742587"/>
                  <a:pt x="6126947" y="722272"/>
                  <a:pt x="6126947" y="691074"/>
                </a:cubicBezTo>
                <a:lnTo>
                  <a:pt x="6126947" y="358052"/>
                </a:lnTo>
                <a:cubicBezTo>
                  <a:pt x="6126947" y="321050"/>
                  <a:pt x="6124952" y="297742"/>
                  <a:pt x="6120962" y="288129"/>
                </a:cubicBezTo>
                <a:cubicBezTo>
                  <a:pt x="6116971" y="278515"/>
                  <a:pt x="6108446" y="273709"/>
                  <a:pt x="6095386" y="273709"/>
                </a:cubicBezTo>
                <a:close/>
                <a:moveTo>
                  <a:pt x="4352856" y="273709"/>
                </a:moveTo>
                <a:cubicBezTo>
                  <a:pt x="4339796" y="273709"/>
                  <a:pt x="4330999" y="277790"/>
                  <a:pt x="4326464" y="285952"/>
                </a:cubicBezTo>
                <a:cubicBezTo>
                  <a:pt x="4321930" y="294114"/>
                  <a:pt x="4319663" y="312343"/>
                  <a:pt x="4319663" y="340639"/>
                </a:cubicBezTo>
                <a:lnTo>
                  <a:pt x="4319663" y="694339"/>
                </a:lnTo>
                <a:cubicBezTo>
                  <a:pt x="4319663" y="723723"/>
                  <a:pt x="4321839" y="743041"/>
                  <a:pt x="4326193" y="752291"/>
                </a:cubicBezTo>
                <a:cubicBezTo>
                  <a:pt x="4330545" y="761542"/>
                  <a:pt x="4338889" y="766167"/>
                  <a:pt x="4351223" y="766167"/>
                </a:cubicBezTo>
                <a:cubicBezTo>
                  <a:pt x="4365371" y="766167"/>
                  <a:pt x="4374803" y="760998"/>
                  <a:pt x="4379519" y="750659"/>
                </a:cubicBezTo>
                <a:cubicBezTo>
                  <a:pt x="4384236" y="740320"/>
                  <a:pt x="4386593" y="715017"/>
                  <a:pt x="4386593" y="674749"/>
                </a:cubicBezTo>
                <a:lnTo>
                  <a:pt x="4386593" y="340639"/>
                </a:lnTo>
                <a:cubicBezTo>
                  <a:pt x="4386593" y="314157"/>
                  <a:pt x="4384326" y="296382"/>
                  <a:pt x="4379792" y="287312"/>
                </a:cubicBezTo>
                <a:cubicBezTo>
                  <a:pt x="4375257" y="278243"/>
                  <a:pt x="4366278" y="273709"/>
                  <a:pt x="4352856" y="273709"/>
                </a:cubicBezTo>
                <a:close/>
                <a:moveTo>
                  <a:pt x="3781900" y="273709"/>
                </a:moveTo>
                <a:cubicBezTo>
                  <a:pt x="3766664" y="273709"/>
                  <a:pt x="3757231" y="278334"/>
                  <a:pt x="3753604" y="287584"/>
                </a:cubicBezTo>
                <a:cubicBezTo>
                  <a:pt x="3749977" y="296835"/>
                  <a:pt x="3748162" y="321775"/>
                  <a:pt x="3748162" y="362406"/>
                </a:cubicBezTo>
                <a:lnTo>
                  <a:pt x="3748162" y="415188"/>
                </a:lnTo>
                <a:lnTo>
                  <a:pt x="3812372" y="415188"/>
                </a:lnTo>
                <a:lnTo>
                  <a:pt x="3812372" y="362406"/>
                </a:lnTo>
                <a:cubicBezTo>
                  <a:pt x="3812372" y="325040"/>
                  <a:pt x="3810377" y="300916"/>
                  <a:pt x="3806386" y="290033"/>
                </a:cubicBezTo>
                <a:cubicBezTo>
                  <a:pt x="3802396" y="279150"/>
                  <a:pt x="3794234" y="273709"/>
                  <a:pt x="3781900" y="273709"/>
                </a:cubicBezTo>
                <a:close/>
                <a:moveTo>
                  <a:pt x="1379149" y="273709"/>
                </a:moveTo>
                <a:cubicBezTo>
                  <a:pt x="1364638" y="273709"/>
                  <a:pt x="1355297" y="279150"/>
                  <a:pt x="1351125" y="290033"/>
                </a:cubicBezTo>
                <a:cubicBezTo>
                  <a:pt x="1346953" y="300916"/>
                  <a:pt x="1344868" y="327217"/>
                  <a:pt x="1344868" y="368935"/>
                </a:cubicBezTo>
                <a:lnTo>
                  <a:pt x="1344868" y="668219"/>
                </a:lnTo>
                <a:cubicBezTo>
                  <a:pt x="1344868" y="711752"/>
                  <a:pt x="1347044" y="738959"/>
                  <a:pt x="1351397" y="749842"/>
                </a:cubicBezTo>
                <a:cubicBezTo>
                  <a:pt x="1355751" y="760725"/>
                  <a:pt x="1365183" y="766167"/>
                  <a:pt x="1379693" y="766167"/>
                </a:cubicBezTo>
                <a:cubicBezTo>
                  <a:pt x="1393841" y="766167"/>
                  <a:pt x="1402638" y="761179"/>
                  <a:pt x="1406085" y="751203"/>
                </a:cubicBezTo>
                <a:cubicBezTo>
                  <a:pt x="1409531" y="741227"/>
                  <a:pt x="1411254" y="717012"/>
                  <a:pt x="1411254" y="678558"/>
                </a:cubicBezTo>
                <a:lnTo>
                  <a:pt x="1411254" y="368935"/>
                </a:lnTo>
                <a:cubicBezTo>
                  <a:pt x="1411254" y="324315"/>
                  <a:pt x="1409622" y="297289"/>
                  <a:pt x="1406356" y="287857"/>
                </a:cubicBezTo>
                <a:cubicBezTo>
                  <a:pt x="1403092" y="278425"/>
                  <a:pt x="1394023" y="273709"/>
                  <a:pt x="1379149" y="273709"/>
                </a:cubicBezTo>
                <a:close/>
                <a:moveTo>
                  <a:pt x="799486" y="273709"/>
                </a:moveTo>
                <a:cubicBezTo>
                  <a:pt x="786427" y="273709"/>
                  <a:pt x="777720" y="278515"/>
                  <a:pt x="773367" y="288129"/>
                </a:cubicBezTo>
                <a:cubicBezTo>
                  <a:pt x="769014" y="297742"/>
                  <a:pt x="766838" y="321050"/>
                  <a:pt x="766838" y="358052"/>
                </a:cubicBezTo>
                <a:lnTo>
                  <a:pt x="766838" y="684000"/>
                </a:lnTo>
                <a:cubicBezTo>
                  <a:pt x="766838" y="718100"/>
                  <a:pt x="769014" y="740320"/>
                  <a:pt x="773367" y="750659"/>
                </a:cubicBezTo>
                <a:cubicBezTo>
                  <a:pt x="777720" y="760998"/>
                  <a:pt x="786246" y="766167"/>
                  <a:pt x="798942" y="766167"/>
                </a:cubicBezTo>
                <a:cubicBezTo>
                  <a:pt x="812002" y="766167"/>
                  <a:pt x="820618" y="761451"/>
                  <a:pt x="824790" y="752019"/>
                </a:cubicBezTo>
                <a:cubicBezTo>
                  <a:pt x="828962" y="742587"/>
                  <a:pt x="831048" y="722272"/>
                  <a:pt x="831048" y="691074"/>
                </a:cubicBezTo>
                <a:lnTo>
                  <a:pt x="831048" y="358052"/>
                </a:lnTo>
                <a:cubicBezTo>
                  <a:pt x="831048" y="321050"/>
                  <a:pt x="829052" y="297742"/>
                  <a:pt x="825062" y="288129"/>
                </a:cubicBezTo>
                <a:cubicBezTo>
                  <a:pt x="821071" y="278515"/>
                  <a:pt x="812546" y="273709"/>
                  <a:pt x="799486" y="273709"/>
                </a:cubicBezTo>
                <a:close/>
                <a:moveTo>
                  <a:pt x="6998689" y="158892"/>
                </a:moveTo>
                <a:lnTo>
                  <a:pt x="7218527" y="158892"/>
                </a:lnTo>
                <a:lnTo>
                  <a:pt x="7218527" y="650262"/>
                </a:lnTo>
                <a:cubicBezTo>
                  <a:pt x="7218527" y="706492"/>
                  <a:pt x="7220250" y="739866"/>
                  <a:pt x="7223696" y="750387"/>
                </a:cubicBezTo>
                <a:cubicBezTo>
                  <a:pt x="7227143" y="760907"/>
                  <a:pt x="7236484" y="766167"/>
                  <a:pt x="7251720" y="766167"/>
                </a:cubicBezTo>
                <a:cubicBezTo>
                  <a:pt x="7268045" y="766167"/>
                  <a:pt x="7277749" y="760725"/>
                  <a:pt x="7280832" y="749842"/>
                </a:cubicBezTo>
                <a:cubicBezTo>
                  <a:pt x="7283916" y="738959"/>
                  <a:pt x="7285458" y="703952"/>
                  <a:pt x="7285458" y="644821"/>
                </a:cubicBezTo>
                <a:lnTo>
                  <a:pt x="7285458" y="158892"/>
                </a:lnTo>
                <a:lnTo>
                  <a:pt x="7505295" y="158892"/>
                </a:lnTo>
                <a:lnTo>
                  <a:pt x="7505295" y="880983"/>
                </a:lnTo>
                <a:lnTo>
                  <a:pt x="7281649" y="880983"/>
                </a:lnTo>
                <a:lnTo>
                  <a:pt x="7285458" y="820990"/>
                </a:lnTo>
                <a:cubicBezTo>
                  <a:pt x="7270221" y="845341"/>
                  <a:pt x="7251448" y="863604"/>
                  <a:pt x="7229138" y="875780"/>
                </a:cubicBezTo>
                <a:cubicBezTo>
                  <a:pt x="7206828" y="887955"/>
                  <a:pt x="7181162" y="894043"/>
                  <a:pt x="7152140" y="894043"/>
                </a:cubicBezTo>
                <a:cubicBezTo>
                  <a:pt x="7119128" y="894043"/>
                  <a:pt x="7091739" y="888239"/>
                  <a:pt x="7069973" y="876630"/>
                </a:cubicBezTo>
                <a:cubicBezTo>
                  <a:pt x="7048207" y="865021"/>
                  <a:pt x="7032155" y="849604"/>
                  <a:pt x="7021816" y="830377"/>
                </a:cubicBezTo>
                <a:cubicBezTo>
                  <a:pt x="7011477" y="811150"/>
                  <a:pt x="7005038" y="791107"/>
                  <a:pt x="7002498" y="770248"/>
                </a:cubicBezTo>
                <a:cubicBezTo>
                  <a:pt x="6999959" y="749389"/>
                  <a:pt x="6998689" y="707943"/>
                  <a:pt x="6998689" y="645909"/>
                </a:cubicBezTo>
                <a:close/>
                <a:moveTo>
                  <a:pt x="5123022" y="150730"/>
                </a:moveTo>
                <a:lnTo>
                  <a:pt x="5123022" y="374921"/>
                </a:lnTo>
                <a:cubicBezTo>
                  <a:pt x="5129552" y="375284"/>
                  <a:pt x="5135176" y="375465"/>
                  <a:pt x="5139891" y="375465"/>
                </a:cubicBezTo>
                <a:cubicBezTo>
                  <a:pt x="5160932" y="375465"/>
                  <a:pt x="5175533" y="370296"/>
                  <a:pt x="5183695" y="359957"/>
                </a:cubicBezTo>
                <a:cubicBezTo>
                  <a:pt x="5191858" y="349618"/>
                  <a:pt x="5195939" y="328124"/>
                  <a:pt x="5195939" y="295475"/>
                </a:cubicBezTo>
                <a:lnTo>
                  <a:pt x="5195939" y="223102"/>
                </a:lnTo>
                <a:cubicBezTo>
                  <a:pt x="5195939" y="192993"/>
                  <a:pt x="5191223" y="173403"/>
                  <a:pt x="5181791" y="164334"/>
                </a:cubicBezTo>
                <a:cubicBezTo>
                  <a:pt x="5172359" y="155265"/>
                  <a:pt x="5152770" y="150730"/>
                  <a:pt x="5123022" y="150730"/>
                </a:cubicBezTo>
                <a:close/>
                <a:moveTo>
                  <a:pt x="2265523" y="150730"/>
                </a:moveTo>
                <a:lnTo>
                  <a:pt x="2265523" y="346625"/>
                </a:lnTo>
                <a:cubicBezTo>
                  <a:pt x="2291279" y="346625"/>
                  <a:pt x="2309327" y="343088"/>
                  <a:pt x="2319666" y="336014"/>
                </a:cubicBezTo>
                <a:cubicBezTo>
                  <a:pt x="2330005" y="328940"/>
                  <a:pt x="2335174" y="305995"/>
                  <a:pt x="2335174" y="267179"/>
                </a:cubicBezTo>
                <a:lnTo>
                  <a:pt x="2335174" y="218749"/>
                </a:lnTo>
                <a:cubicBezTo>
                  <a:pt x="2335174" y="190816"/>
                  <a:pt x="2330187" y="172496"/>
                  <a:pt x="2320210" y="163790"/>
                </a:cubicBezTo>
                <a:cubicBezTo>
                  <a:pt x="2310234" y="155083"/>
                  <a:pt x="2292005" y="150730"/>
                  <a:pt x="2265523" y="150730"/>
                </a:cubicBezTo>
                <a:close/>
                <a:moveTo>
                  <a:pt x="8689460" y="145833"/>
                </a:moveTo>
                <a:cubicBezTo>
                  <a:pt x="8737346" y="145833"/>
                  <a:pt x="8778066" y="151909"/>
                  <a:pt x="8811622" y="164062"/>
                </a:cubicBezTo>
                <a:cubicBezTo>
                  <a:pt x="8845178" y="176215"/>
                  <a:pt x="8870935" y="192267"/>
                  <a:pt x="8888892" y="212219"/>
                </a:cubicBezTo>
                <a:cubicBezTo>
                  <a:pt x="8906849" y="232172"/>
                  <a:pt x="8917732" y="250673"/>
                  <a:pt x="8921541" y="267723"/>
                </a:cubicBezTo>
                <a:cubicBezTo>
                  <a:pt x="8925350" y="284773"/>
                  <a:pt x="8927255" y="311437"/>
                  <a:pt x="8927255" y="347713"/>
                </a:cubicBezTo>
                <a:lnTo>
                  <a:pt x="8927255" y="389613"/>
                </a:lnTo>
                <a:lnTo>
                  <a:pt x="8732448" y="389613"/>
                </a:lnTo>
                <a:lnTo>
                  <a:pt x="8732448" y="350434"/>
                </a:lnTo>
                <a:cubicBezTo>
                  <a:pt x="8732448" y="317059"/>
                  <a:pt x="8730544" y="295928"/>
                  <a:pt x="8726735" y="287040"/>
                </a:cubicBezTo>
                <a:cubicBezTo>
                  <a:pt x="8722925" y="278152"/>
                  <a:pt x="8713403" y="273709"/>
                  <a:pt x="8698167" y="273709"/>
                </a:cubicBezTo>
                <a:cubicBezTo>
                  <a:pt x="8685832" y="273709"/>
                  <a:pt x="8676582" y="277790"/>
                  <a:pt x="8670415" y="285952"/>
                </a:cubicBezTo>
                <a:cubicBezTo>
                  <a:pt x="8664248" y="294114"/>
                  <a:pt x="8661164" y="306358"/>
                  <a:pt x="8661164" y="322682"/>
                </a:cubicBezTo>
                <a:cubicBezTo>
                  <a:pt x="8661164" y="344811"/>
                  <a:pt x="8662706" y="361045"/>
                  <a:pt x="8665789" y="371384"/>
                </a:cubicBezTo>
                <a:cubicBezTo>
                  <a:pt x="8668873" y="381723"/>
                  <a:pt x="8678124" y="393060"/>
                  <a:pt x="8693541" y="405394"/>
                </a:cubicBezTo>
                <a:cubicBezTo>
                  <a:pt x="8708959" y="417728"/>
                  <a:pt x="8740610" y="435685"/>
                  <a:pt x="8788496" y="459265"/>
                </a:cubicBezTo>
                <a:cubicBezTo>
                  <a:pt x="8852343" y="490463"/>
                  <a:pt x="8894243" y="519847"/>
                  <a:pt x="8914195" y="547418"/>
                </a:cubicBezTo>
                <a:cubicBezTo>
                  <a:pt x="8934147" y="574988"/>
                  <a:pt x="8944124" y="615074"/>
                  <a:pt x="8944124" y="667675"/>
                </a:cubicBezTo>
                <a:cubicBezTo>
                  <a:pt x="8944124" y="726444"/>
                  <a:pt x="8936505" y="770792"/>
                  <a:pt x="8921269" y="800721"/>
                </a:cubicBezTo>
                <a:cubicBezTo>
                  <a:pt x="8906033" y="830649"/>
                  <a:pt x="8880548" y="853685"/>
                  <a:pt x="8844816" y="869828"/>
                </a:cubicBezTo>
                <a:cubicBezTo>
                  <a:pt x="8809083" y="885971"/>
                  <a:pt x="8766004" y="894043"/>
                  <a:pt x="8715579" y="894043"/>
                </a:cubicBezTo>
                <a:cubicBezTo>
                  <a:pt x="8659713" y="894043"/>
                  <a:pt x="8611918" y="885336"/>
                  <a:pt x="8572195" y="867924"/>
                </a:cubicBezTo>
                <a:cubicBezTo>
                  <a:pt x="8532472" y="850511"/>
                  <a:pt x="8505174" y="826931"/>
                  <a:pt x="8490300" y="797184"/>
                </a:cubicBezTo>
                <a:cubicBezTo>
                  <a:pt x="8475427" y="767437"/>
                  <a:pt x="8467990" y="722453"/>
                  <a:pt x="8467990" y="662234"/>
                </a:cubicBezTo>
                <a:lnTo>
                  <a:pt x="8467990" y="627408"/>
                </a:lnTo>
                <a:lnTo>
                  <a:pt x="8662797" y="627408"/>
                </a:lnTo>
                <a:lnTo>
                  <a:pt x="8662797" y="673117"/>
                </a:lnTo>
                <a:cubicBezTo>
                  <a:pt x="8662797" y="711933"/>
                  <a:pt x="8665245" y="737145"/>
                  <a:pt x="8670143" y="748754"/>
                </a:cubicBezTo>
                <a:cubicBezTo>
                  <a:pt x="8675040" y="760363"/>
                  <a:pt x="8684744" y="766167"/>
                  <a:pt x="8699255" y="766167"/>
                </a:cubicBezTo>
                <a:cubicBezTo>
                  <a:pt x="8714854" y="766167"/>
                  <a:pt x="8725737" y="762267"/>
                  <a:pt x="8731904" y="754468"/>
                </a:cubicBezTo>
                <a:cubicBezTo>
                  <a:pt x="8738071" y="746668"/>
                  <a:pt x="8741155" y="730253"/>
                  <a:pt x="8741155" y="705222"/>
                </a:cubicBezTo>
                <a:cubicBezTo>
                  <a:pt x="8741155" y="670759"/>
                  <a:pt x="8737164" y="649174"/>
                  <a:pt x="8729183" y="640468"/>
                </a:cubicBezTo>
                <a:cubicBezTo>
                  <a:pt x="8720840" y="631761"/>
                  <a:pt x="8678214" y="606005"/>
                  <a:pt x="8601307" y="563198"/>
                </a:cubicBezTo>
                <a:cubicBezTo>
                  <a:pt x="8536735" y="526921"/>
                  <a:pt x="8497374" y="494000"/>
                  <a:pt x="8483226" y="464434"/>
                </a:cubicBezTo>
                <a:cubicBezTo>
                  <a:pt x="8469078" y="434869"/>
                  <a:pt x="8462004" y="399771"/>
                  <a:pt x="8462004" y="359141"/>
                </a:cubicBezTo>
                <a:cubicBezTo>
                  <a:pt x="8462004" y="301460"/>
                  <a:pt x="8469622" y="258926"/>
                  <a:pt x="8484859" y="231537"/>
                </a:cubicBezTo>
                <a:cubicBezTo>
                  <a:pt x="8500095" y="204148"/>
                  <a:pt x="8525942" y="183016"/>
                  <a:pt x="8562400" y="168143"/>
                </a:cubicBezTo>
                <a:cubicBezTo>
                  <a:pt x="8598859" y="153269"/>
                  <a:pt x="8641212" y="145833"/>
                  <a:pt x="8689460" y="145833"/>
                </a:cubicBezTo>
                <a:close/>
                <a:moveTo>
                  <a:pt x="7820774" y="145833"/>
                </a:moveTo>
                <a:cubicBezTo>
                  <a:pt x="7878090" y="145833"/>
                  <a:pt x="7927064" y="157985"/>
                  <a:pt x="7967695" y="182291"/>
                </a:cubicBezTo>
                <a:cubicBezTo>
                  <a:pt x="8008325" y="206596"/>
                  <a:pt x="8035351" y="237250"/>
                  <a:pt x="8048774" y="274253"/>
                </a:cubicBezTo>
                <a:cubicBezTo>
                  <a:pt x="8062196" y="311255"/>
                  <a:pt x="8068908" y="363675"/>
                  <a:pt x="8068908" y="431513"/>
                </a:cubicBezTo>
                <a:lnTo>
                  <a:pt x="7861585" y="431513"/>
                </a:lnTo>
                <a:lnTo>
                  <a:pt x="7861585" y="348258"/>
                </a:lnTo>
                <a:cubicBezTo>
                  <a:pt x="7861585" y="319236"/>
                  <a:pt x="7859227" y="299556"/>
                  <a:pt x="7854511" y="289217"/>
                </a:cubicBezTo>
                <a:cubicBezTo>
                  <a:pt x="7849794" y="278878"/>
                  <a:pt x="7841088" y="273709"/>
                  <a:pt x="7828392" y="273709"/>
                </a:cubicBezTo>
                <a:cubicBezTo>
                  <a:pt x="7815695" y="273709"/>
                  <a:pt x="7807170" y="278243"/>
                  <a:pt x="7802816" y="287312"/>
                </a:cubicBezTo>
                <a:cubicBezTo>
                  <a:pt x="7798464" y="296382"/>
                  <a:pt x="7796286" y="316697"/>
                  <a:pt x="7796286" y="348258"/>
                </a:cubicBezTo>
                <a:lnTo>
                  <a:pt x="7796286" y="688897"/>
                </a:lnTo>
                <a:cubicBezTo>
                  <a:pt x="7796286" y="714654"/>
                  <a:pt x="7799552" y="733971"/>
                  <a:pt x="7806082" y="746850"/>
                </a:cubicBezTo>
                <a:cubicBezTo>
                  <a:pt x="7812612" y="759728"/>
                  <a:pt x="7822224" y="766167"/>
                  <a:pt x="7834922" y="766167"/>
                </a:cubicBezTo>
                <a:cubicBezTo>
                  <a:pt x="7849794" y="766167"/>
                  <a:pt x="7859862" y="759456"/>
                  <a:pt x="7865122" y="746033"/>
                </a:cubicBezTo>
                <a:cubicBezTo>
                  <a:pt x="7870382" y="732611"/>
                  <a:pt x="7873012" y="707217"/>
                  <a:pt x="7873012" y="669852"/>
                </a:cubicBezTo>
                <a:lnTo>
                  <a:pt x="7873012" y="583876"/>
                </a:lnTo>
                <a:lnTo>
                  <a:pt x="8068908" y="583876"/>
                </a:lnTo>
                <a:cubicBezTo>
                  <a:pt x="8068544" y="641556"/>
                  <a:pt x="8066458" y="684816"/>
                  <a:pt x="8062650" y="713656"/>
                </a:cubicBezTo>
                <a:cubicBezTo>
                  <a:pt x="8058840" y="742496"/>
                  <a:pt x="8046688" y="772062"/>
                  <a:pt x="8026192" y="802353"/>
                </a:cubicBezTo>
                <a:cubicBezTo>
                  <a:pt x="8005694" y="832644"/>
                  <a:pt x="7978940" y="855499"/>
                  <a:pt x="7945928" y="870916"/>
                </a:cubicBezTo>
                <a:cubicBezTo>
                  <a:pt x="7912916" y="886334"/>
                  <a:pt x="7872106" y="894043"/>
                  <a:pt x="7823494" y="894043"/>
                </a:cubicBezTo>
                <a:cubicBezTo>
                  <a:pt x="7761461" y="894043"/>
                  <a:pt x="7712306" y="883432"/>
                  <a:pt x="7676029" y="862210"/>
                </a:cubicBezTo>
                <a:cubicBezTo>
                  <a:pt x="7639752" y="840988"/>
                  <a:pt x="7614086" y="811241"/>
                  <a:pt x="7599032" y="772969"/>
                </a:cubicBezTo>
                <a:cubicBezTo>
                  <a:pt x="7583976" y="734697"/>
                  <a:pt x="7576449" y="680372"/>
                  <a:pt x="7576449" y="609995"/>
                </a:cubicBezTo>
                <a:lnTo>
                  <a:pt x="7576449" y="404850"/>
                </a:lnTo>
                <a:cubicBezTo>
                  <a:pt x="7576449" y="343542"/>
                  <a:pt x="7582616" y="297289"/>
                  <a:pt x="7594950" y="266090"/>
                </a:cubicBezTo>
                <a:cubicBezTo>
                  <a:pt x="7607284" y="234892"/>
                  <a:pt x="7633585" y="207050"/>
                  <a:pt x="7673852" y="182563"/>
                </a:cubicBezTo>
                <a:cubicBezTo>
                  <a:pt x="7714120" y="158076"/>
                  <a:pt x="7763094" y="145833"/>
                  <a:pt x="7820774" y="145833"/>
                </a:cubicBezTo>
                <a:close/>
                <a:moveTo>
                  <a:pt x="6087768" y="145833"/>
                </a:moveTo>
                <a:cubicBezTo>
                  <a:pt x="6137105" y="145833"/>
                  <a:pt x="6179458" y="153179"/>
                  <a:pt x="6214828" y="167871"/>
                </a:cubicBezTo>
                <a:cubicBezTo>
                  <a:pt x="6250198" y="182563"/>
                  <a:pt x="6277496" y="201699"/>
                  <a:pt x="6296723" y="225279"/>
                </a:cubicBezTo>
                <a:cubicBezTo>
                  <a:pt x="6315949" y="248859"/>
                  <a:pt x="6329100" y="273164"/>
                  <a:pt x="6336174" y="298195"/>
                </a:cubicBezTo>
                <a:cubicBezTo>
                  <a:pt x="6343248" y="323226"/>
                  <a:pt x="6346785" y="361317"/>
                  <a:pt x="6346785" y="412468"/>
                </a:cubicBezTo>
                <a:lnTo>
                  <a:pt x="6346785" y="589317"/>
                </a:lnTo>
                <a:cubicBezTo>
                  <a:pt x="6346785" y="654253"/>
                  <a:pt x="6343520" y="701866"/>
                  <a:pt x="6336990" y="732157"/>
                </a:cubicBezTo>
                <a:cubicBezTo>
                  <a:pt x="6330461" y="762449"/>
                  <a:pt x="6316494" y="790745"/>
                  <a:pt x="6295091" y="817045"/>
                </a:cubicBezTo>
                <a:cubicBezTo>
                  <a:pt x="6273687" y="843346"/>
                  <a:pt x="6246207" y="862754"/>
                  <a:pt x="6212651" y="875270"/>
                </a:cubicBezTo>
                <a:cubicBezTo>
                  <a:pt x="6179095" y="887785"/>
                  <a:pt x="6140551" y="894043"/>
                  <a:pt x="6097019" y="894043"/>
                </a:cubicBezTo>
                <a:cubicBezTo>
                  <a:pt x="6048408" y="894043"/>
                  <a:pt x="6007234" y="888692"/>
                  <a:pt x="5973496" y="877990"/>
                </a:cubicBezTo>
                <a:cubicBezTo>
                  <a:pt x="5939758" y="867289"/>
                  <a:pt x="5913548" y="851146"/>
                  <a:pt x="5894866" y="829561"/>
                </a:cubicBezTo>
                <a:cubicBezTo>
                  <a:pt x="5876183" y="807976"/>
                  <a:pt x="5862852" y="781857"/>
                  <a:pt x="5854871" y="751203"/>
                </a:cubicBezTo>
                <a:cubicBezTo>
                  <a:pt x="5846890" y="720549"/>
                  <a:pt x="5842899" y="674568"/>
                  <a:pt x="5842899" y="613260"/>
                </a:cubicBezTo>
                <a:lnTo>
                  <a:pt x="5842899" y="428248"/>
                </a:lnTo>
                <a:cubicBezTo>
                  <a:pt x="5842899" y="361136"/>
                  <a:pt x="5850155" y="308716"/>
                  <a:pt x="5864665" y="270988"/>
                </a:cubicBezTo>
                <a:cubicBezTo>
                  <a:pt x="5879176" y="233260"/>
                  <a:pt x="5905296" y="202969"/>
                  <a:pt x="5943023" y="180114"/>
                </a:cubicBezTo>
                <a:cubicBezTo>
                  <a:pt x="5980751" y="157260"/>
                  <a:pt x="6029000" y="145833"/>
                  <a:pt x="6087768" y="145833"/>
                </a:cubicBezTo>
                <a:close/>
                <a:moveTo>
                  <a:pt x="5799270" y="145833"/>
                </a:moveTo>
                <a:lnTo>
                  <a:pt x="5799270" y="399952"/>
                </a:lnTo>
                <a:cubicBezTo>
                  <a:pt x="5759002" y="399952"/>
                  <a:pt x="5729436" y="405394"/>
                  <a:pt x="5710572" y="416277"/>
                </a:cubicBezTo>
                <a:cubicBezTo>
                  <a:pt x="5691709" y="427160"/>
                  <a:pt x="5680100" y="442305"/>
                  <a:pt x="5675747" y="461713"/>
                </a:cubicBezTo>
                <a:cubicBezTo>
                  <a:pt x="5671393" y="481122"/>
                  <a:pt x="5669217" y="525833"/>
                  <a:pt x="5669217" y="595847"/>
                </a:cubicBezTo>
                <a:lnTo>
                  <a:pt x="5669217" y="880983"/>
                </a:lnTo>
                <a:lnTo>
                  <a:pt x="5449379" y="880983"/>
                </a:lnTo>
                <a:lnTo>
                  <a:pt x="5449379" y="158892"/>
                </a:lnTo>
                <a:lnTo>
                  <a:pt x="5669217" y="158892"/>
                </a:lnTo>
                <a:lnTo>
                  <a:pt x="5660510" y="253847"/>
                </a:lnTo>
                <a:cubicBezTo>
                  <a:pt x="5692434" y="185839"/>
                  <a:pt x="5738687" y="149834"/>
                  <a:pt x="5799270" y="145833"/>
                </a:cubicBezTo>
                <a:close/>
                <a:moveTo>
                  <a:pt x="3771561" y="145833"/>
                </a:moveTo>
                <a:cubicBezTo>
                  <a:pt x="3833231" y="145833"/>
                  <a:pt x="3884110" y="157532"/>
                  <a:pt x="3924196" y="180931"/>
                </a:cubicBezTo>
                <a:cubicBezTo>
                  <a:pt x="3964281" y="204329"/>
                  <a:pt x="3992397" y="235346"/>
                  <a:pt x="4008540" y="273981"/>
                </a:cubicBezTo>
                <a:cubicBezTo>
                  <a:pt x="4024682" y="312616"/>
                  <a:pt x="4032755" y="366940"/>
                  <a:pt x="4032755" y="436955"/>
                </a:cubicBezTo>
                <a:lnTo>
                  <a:pt x="4032755" y="532725"/>
                </a:lnTo>
                <a:lnTo>
                  <a:pt x="3748162" y="532725"/>
                </a:lnTo>
                <a:lnTo>
                  <a:pt x="3748162" y="688897"/>
                </a:lnTo>
                <a:cubicBezTo>
                  <a:pt x="3748162" y="721546"/>
                  <a:pt x="3750521" y="742587"/>
                  <a:pt x="3755236" y="752019"/>
                </a:cubicBezTo>
                <a:cubicBezTo>
                  <a:pt x="3759952" y="761451"/>
                  <a:pt x="3769021" y="766167"/>
                  <a:pt x="3782444" y="766167"/>
                </a:cubicBezTo>
                <a:cubicBezTo>
                  <a:pt x="3799131" y="766167"/>
                  <a:pt x="3810286" y="759909"/>
                  <a:pt x="3815909" y="747394"/>
                </a:cubicBezTo>
                <a:cubicBezTo>
                  <a:pt x="3821532" y="734878"/>
                  <a:pt x="3824344" y="710663"/>
                  <a:pt x="3824344" y="674749"/>
                </a:cubicBezTo>
                <a:lnTo>
                  <a:pt x="3824344" y="579523"/>
                </a:lnTo>
                <a:lnTo>
                  <a:pt x="4032755" y="579523"/>
                </a:lnTo>
                <a:lnTo>
                  <a:pt x="4032755" y="632850"/>
                </a:lnTo>
                <a:cubicBezTo>
                  <a:pt x="4032755" y="677470"/>
                  <a:pt x="4029943" y="711752"/>
                  <a:pt x="4024320" y="735694"/>
                </a:cubicBezTo>
                <a:cubicBezTo>
                  <a:pt x="4018697" y="759637"/>
                  <a:pt x="4005547" y="785212"/>
                  <a:pt x="3984869" y="812420"/>
                </a:cubicBezTo>
                <a:cubicBezTo>
                  <a:pt x="3964192" y="839628"/>
                  <a:pt x="3937981" y="860033"/>
                  <a:pt x="3906238" y="873637"/>
                </a:cubicBezTo>
                <a:cubicBezTo>
                  <a:pt x="3874496" y="887241"/>
                  <a:pt x="3834682" y="894043"/>
                  <a:pt x="3786797" y="894043"/>
                </a:cubicBezTo>
                <a:cubicBezTo>
                  <a:pt x="3740363" y="894043"/>
                  <a:pt x="3699370" y="887332"/>
                  <a:pt x="3663818" y="873909"/>
                </a:cubicBezTo>
                <a:cubicBezTo>
                  <a:pt x="3628267" y="860487"/>
                  <a:pt x="3600607" y="842076"/>
                  <a:pt x="3580836" y="818678"/>
                </a:cubicBezTo>
                <a:cubicBezTo>
                  <a:pt x="3561064" y="795279"/>
                  <a:pt x="3547370" y="769523"/>
                  <a:pt x="3539752" y="741408"/>
                </a:cubicBezTo>
                <a:cubicBezTo>
                  <a:pt x="3532133" y="713293"/>
                  <a:pt x="3528325" y="672391"/>
                  <a:pt x="3528325" y="618702"/>
                </a:cubicBezTo>
                <a:lnTo>
                  <a:pt x="3528325" y="408114"/>
                </a:lnTo>
                <a:cubicBezTo>
                  <a:pt x="3528325" y="344993"/>
                  <a:pt x="3536849" y="295203"/>
                  <a:pt x="3553900" y="258744"/>
                </a:cubicBezTo>
                <a:cubicBezTo>
                  <a:pt x="3570950" y="222286"/>
                  <a:pt x="3598883" y="194353"/>
                  <a:pt x="3637699" y="174945"/>
                </a:cubicBezTo>
                <a:cubicBezTo>
                  <a:pt x="3676515" y="155537"/>
                  <a:pt x="3721136" y="145833"/>
                  <a:pt x="3771561" y="145833"/>
                </a:cubicBezTo>
                <a:close/>
                <a:moveTo>
                  <a:pt x="2868319" y="145833"/>
                </a:moveTo>
                <a:cubicBezTo>
                  <a:pt x="2942686" y="145833"/>
                  <a:pt x="2998734" y="158983"/>
                  <a:pt x="3036462" y="185284"/>
                </a:cubicBezTo>
                <a:cubicBezTo>
                  <a:pt x="3074190" y="211584"/>
                  <a:pt x="3096863" y="243871"/>
                  <a:pt x="3104481" y="282143"/>
                </a:cubicBezTo>
                <a:cubicBezTo>
                  <a:pt x="3112099" y="320415"/>
                  <a:pt x="3115908" y="399227"/>
                  <a:pt x="3115908" y="518577"/>
                </a:cubicBezTo>
                <a:lnTo>
                  <a:pt x="3115908" y="880983"/>
                </a:lnTo>
                <a:lnTo>
                  <a:pt x="2902056" y="880983"/>
                </a:lnTo>
                <a:lnTo>
                  <a:pt x="2902056" y="816637"/>
                </a:lnTo>
                <a:cubicBezTo>
                  <a:pt x="2888634" y="842439"/>
                  <a:pt x="2871311" y="861790"/>
                  <a:pt x="2850090" y="874691"/>
                </a:cubicBezTo>
                <a:cubicBezTo>
                  <a:pt x="2828867" y="887592"/>
                  <a:pt x="2803564" y="894043"/>
                  <a:pt x="2774180" y="894043"/>
                </a:cubicBezTo>
                <a:cubicBezTo>
                  <a:pt x="2735727" y="894043"/>
                  <a:pt x="2700447" y="883251"/>
                  <a:pt x="2668342" y="861666"/>
                </a:cubicBezTo>
                <a:cubicBezTo>
                  <a:pt x="2636238" y="840081"/>
                  <a:pt x="2620185" y="792830"/>
                  <a:pt x="2620185" y="719914"/>
                </a:cubicBezTo>
                <a:lnTo>
                  <a:pt x="2620185" y="660601"/>
                </a:lnTo>
                <a:cubicBezTo>
                  <a:pt x="2620185" y="606549"/>
                  <a:pt x="2628710" y="569728"/>
                  <a:pt x="2645760" y="550138"/>
                </a:cubicBezTo>
                <a:cubicBezTo>
                  <a:pt x="2662810" y="530549"/>
                  <a:pt x="2705073" y="507694"/>
                  <a:pt x="2772548" y="481575"/>
                </a:cubicBezTo>
                <a:cubicBezTo>
                  <a:pt x="2844738" y="453279"/>
                  <a:pt x="2883373" y="434234"/>
                  <a:pt x="2888452" y="424439"/>
                </a:cubicBezTo>
                <a:cubicBezTo>
                  <a:pt x="2893531" y="414644"/>
                  <a:pt x="2896070" y="394692"/>
                  <a:pt x="2896070" y="364582"/>
                </a:cubicBezTo>
                <a:cubicBezTo>
                  <a:pt x="2896070" y="326854"/>
                  <a:pt x="2893259" y="302277"/>
                  <a:pt x="2887636" y="290849"/>
                </a:cubicBezTo>
                <a:cubicBezTo>
                  <a:pt x="2882013" y="279422"/>
                  <a:pt x="2872672" y="273709"/>
                  <a:pt x="2859612" y="273709"/>
                </a:cubicBezTo>
                <a:cubicBezTo>
                  <a:pt x="2844738" y="273709"/>
                  <a:pt x="2835488" y="278515"/>
                  <a:pt x="2831861" y="288129"/>
                </a:cubicBezTo>
                <a:cubicBezTo>
                  <a:pt x="2828233" y="297742"/>
                  <a:pt x="2826419" y="322682"/>
                  <a:pt x="2826419" y="362950"/>
                </a:cubicBezTo>
                <a:lnTo>
                  <a:pt x="2826419" y="438587"/>
                </a:lnTo>
                <a:lnTo>
                  <a:pt x="2620185" y="438587"/>
                </a:lnTo>
                <a:lnTo>
                  <a:pt x="2620185" y="390157"/>
                </a:lnTo>
                <a:cubicBezTo>
                  <a:pt x="2620185" y="334291"/>
                  <a:pt x="2626624" y="291212"/>
                  <a:pt x="2639502" y="260921"/>
                </a:cubicBezTo>
                <a:cubicBezTo>
                  <a:pt x="2652380" y="230630"/>
                  <a:pt x="2678228" y="203876"/>
                  <a:pt x="2717044" y="180658"/>
                </a:cubicBezTo>
                <a:cubicBezTo>
                  <a:pt x="2755861" y="157441"/>
                  <a:pt x="2806285" y="145833"/>
                  <a:pt x="2868319" y="145833"/>
                </a:cubicBezTo>
                <a:close/>
                <a:moveTo>
                  <a:pt x="1486891" y="145833"/>
                </a:moveTo>
                <a:cubicBezTo>
                  <a:pt x="1520991" y="145833"/>
                  <a:pt x="1550467" y="154993"/>
                  <a:pt x="1575316" y="173312"/>
                </a:cubicBezTo>
                <a:cubicBezTo>
                  <a:pt x="1600166" y="191632"/>
                  <a:pt x="1615674" y="212763"/>
                  <a:pt x="1621841" y="236706"/>
                </a:cubicBezTo>
                <a:cubicBezTo>
                  <a:pt x="1628008" y="260649"/>
                  <a:pt x="1631092" y="301279"/>
                  <a:pt x="1631092" y="358597"/>
                </a:cubicBezTo>
                <a:lnTo>
                  <a:pt x="1631092" y="662778"/>
                </a:lnTo>
                <a:cubicBezTo>
                  <a:pt x="1631092" y="728439"/>
                  <a:pt x="1627192" y="775146"/>
                  <a:pt x="1619392" y="802897"/>
                </a:cubicBezTo>
                <a:cubicBezTo>
                  <a:pt x="1611593" y="830649"/>
                  <a:pt x="1595631" y="852778"/>
                  <a:pt x="1571507" y="869284"/>
                </a:cubicBezTo>
                <a:cubicBezTo>
                  <a:pt x="1547383" y="885790"/>
                  <a:pt x="1518270" y="894043"/>
                  <a:pt x="1484171" y="894043"/>
                </a:cubicBezTo>
                <a:cubicBezTo>
                  <a:pt x="1456963" y="894043"/>
                  <a:pt x="1431751" y="887683"/>
                  <a:pt x="1408533" y="874964"/>
                </a:cubicBezTo>
                <a:cubicBezTo>
                  <a:pt x="1385316" y="862244"/>
                  <a:pt x="1364094" y="843346"/>
                  <a:pt x="1344868" y="818270"/>
                </a:cubicBezTo>
                <a:lnTo>
                  <a:pt x="1344868" y="983828"/>
                </a:lnTo>
                <a:lnTo>
                  <a:pt x="1125029" y="983828"/>
                </a:lnTo>
                <a:lnTo>
                  <a:pt x="1125029" y="158892"/>
                </a:lnTo>
                <a:lnTo>
                  <a:pt x="1348677" y="158892"/>
                </a:lnTo>
                <a:lnTo>
                  <a:pt x="1344868" y="222694"/>
                </a:lnTo>
                <a:cubicBezTo>
                  <a:pt x="1364457" y="196892"/>
                  <a:pt x="1386042" y="177632"/>
                  <a:pt x="1409622" y="164912"/>
                </a:cubicBezTo>
                <a:cubicBezTo>
                  <a:pt x="1433202" y="152192"/>
                  <a:pt x="1458958" y="145833"/>
                  <a:pt x="1486891" y="145833"/>
                </a:cubicBezTo>
                <a:close/>
                <a:moveTo>
                  <a:pt x="791868" y="145833"/>
                </a:moveTo>
                <a:cubicBezTo>
                  <a:pt x="841205" y="145833"/>
                  <a:pt x="883558" y="153179"/>
                  <a:pt x="918928" y="167871"/>
                </a:cubicBezTo>
                <a:cubicBezTo>
                  <a:pt x="954298" y="182563"/>
                  <a:pt x="981596" y="201699"/>
                  <a:pt x="1000823" y="225279"/>
                </a:cubicBezTo>
                <a:cubicBezTo>
                  <a:pt x="1020050" y="248859"/>
                  <a:pt x="1033200" y="273164"/>
                  <a:pt x="1040274" y="298195"/>
                </a:cubicBezTo>
                <a:cubicBezTo>
                  <a:pt x="1047348" y="323226"/>
                  <a:pt x="1050885" y="361317"/>
                  <a:pt x="1050885" y="412468"/>
                </a:cubicBezTo>
                <a:lnTo>
                  <a:pt x="1050885" y="589317"/>
                </a:lnTo>
                <a:cubicBezTo>
                  <a:pt x="1050885" y="654253"/>
                  <a:pt x="1047620" y="701866"/>
                  <a:pt x="1041090" y="732157"/>
                </a:cubicBezTo>
                <a:cubicBezTo>
                  <a:pt x="1034561" y="762449"/>
                  <a:pt x="1020594" y="790744"/>
                  <a:pt x="999191" y="817045"/>
                </a:cubicBezTo>
                <a:cubicBezTo>
                  <a:pt x="977787" y="843346"/>
                  <a:pt x="950308" y="862754"/>
                  <a:pt x="916752" y="875270"/>
                </a:cubicBezTo>
                <a:cubicBezTo>
                  <a:pt x="883195" y="887785"/>
                  <a:pt x="844651" y="894043"/>
                  <a:pt x="801119" y="894043"/>
                </a:cubicBezTo>
                <a:cubicBezTo>
                  <a:pt x="752508" y="894043"/>
                  <a:pt x="711334" y="888692"/>
                  <a:pt x="677596" y="877990"/>
                </a:cubicBezTo>
                <a:cubicBezTo>
                  <a:pt x="643859" y="867289"/>
                  <a:pt x="617649" y="851146"/>
                  <a:pt x="598966" y="829561"/>
                </a:cubicBezTo>
                <a:cubicBezTo>
                  <a:pt x="580284" y="807976"/>
                  <a:pt x="566952" y="781857"/>
                  <a:pt x="558971" y="751203"/>
                </a:cubicBezTo>
                <a:cubicBezTo>
                  <a:pt x="550990" y="720549"/>
                  <a:pt x="547000" y="674568"/>
                  <a:pt x="547000" y="613260"/>
                </a:cubicBezTo>
                <a:lnTo>
                  <a:pt x="547000" y="428248"/>
                </a:lnTo>
                <a:cubicBezTo>
                  <a:pt x="547000" y="361136"/>
                  <a:pt x="554255" y="308716"/>
                  <a:pt x="568766" y="270988"/>
                </a:cubicBezTo>
                <a:cubicBezTo>
                  <a:pt x="583277" y="233260"/>
                  <a:pt x="609396" y="202969"/>
                  <a:pt x="647124" y="180114"/>
                </a:cubicBezTo>
                <a:cubicBezTo>
                  <a:pt x="684852" y="157260"/>
                  <a:pt x="733100" y="145833"/>
                  <a:pt x="791868" y="145833"/>
                </a:cubicBezTo>
                <a:close/>
                <a:moveTo>
                  <a:pt x="8146856" y="62577"/>
                </a:moveTo>
                <a:lnTo>
                  <a:pt x="8367238" y="62577"/>
                </a:lnTo>
                <a:lnTo>
                  <a:pt x="8367238" y="176305"/>
                </a:lnTo>
                <a:lnTo>
                  <a:pt x="8426551" y="176305"/>
                </a:lnTo>
                <a:lnTo>
                  <a:pt x="8426551" y="290577"/>
                </a:lnTo>
                <a:lnTo>
                  <a:pt x="8367238" y="290577"/>
                </a:lnTo>
                <a:lnTo>
                  <a:pt x="8367238" y="676926"/>
                </a:lnTo>
                <a:cubicBezTo>
                  <a:pt x="8367238" y="724449"/>
                  <a:pt x="8369687" y="750931"/>
                  <a:pt x="8374584" y="756372"/>
                </a:cubicBezTo>
                <a:cubicBezTo>
                  <a:pt x="8379481" y="761814"/>
                  <a:pt x="8399887" y="764535"/>
                  <a:pt x="8435801" y="764535"/>
                </a:cubicBezTo>
                <a:lnTo>
                  <a:pt x="8435801" y="880983"/>
                </a:lnTo>
                <a:lnTo>
                  <a:pt x="8347104" y="880983"/>
                </a:lnTo>
                <a:cubicBezTo>
                  <a:pt x="8297042" y="880983"/>
                  <a:pt x="8261310" y="878897"/>
                  <a:pt x="8239906" y="874725"/>
                </a:cubicBezTo>
                <a:cubicBezTo>
                  <a:pt x="8218503" y="870554"/>
                  <a:pt x="8199639" y="860940"/>
                  <a:pt x="8183314" y="845885"/>
                </a:cubicBezTo>
                <a:cubicBezTo>
                  <a:pt x="8166990" y="830830"/>
                  <a:pt x="8156832" y="813599"/>
                  <a:pt x="8152842" y="794191"/>
                </a:cubicBezTo>
                <a:cubicBezTo>
                  <a:pt x="8148851" y="774783"/>
                  <a:pt x="8146856" y="729165"/>
                  <a:pt x="8146856" y="657336"/>
                </a:cubicBezTo>
                <a:lnTo>
                  <a:pt x="8146856" y="290577"/>
                </a:lnTo>
                <a:lnTo>
                  <a:pt x="8099514" y="290577"/>
                </a:lnTo>
                <a:lnTo>
                  <a:pt x="8099514" y="176305"/>
                </a:lnTo>
                <a:lnTo>
                  <a:pt x="8146856" y="176305"/>
                </a:lnTo>
                <a:close/>
                <a:moveTo>
                  <a:pt x="3203382" y="62577"/>
                </a:moveTo>
                <a:lnTo>
                  <a:pt x="3423763" y="62577"/>
                </a:lnTo>
                <a:lnTo>
                  <a:pt x="3423763" y="176305"/>
                </a:lnTo>
                <a:lnTo>
                  <a:pt x="3483076" y="176305"/>
                </a:lnTo>
                <a:lnTo>
                  <a:pt x="3483076" y="290577"/>
                </a:lnTo>
                <a:lnTo>
                  <a:pt x="3423763" y="290577"/>
                </a:lnTo>
                <a:lnTo>
                  <a:pt x="3423763" y="676926"/>
                </a:lnTo>
                <a:cubicBezTo>
                  <a:pt x="3423763" y="724449"/>
                  <a:pt x="3426212" y="750931"/>
                  <a:pt x="3431109" y="756372"/>
                </a:cubicBezTo>
                <a:cubicBezTo>
                  <a:pt x="3436007" y="761814"/>
                  <a:pt x="3456412" y="764535"/>
                  <a:pt x="3492327" y="764535"/>
                </a:cubicBezTo>
                <a:lnTo>
                  <a:pt x="3492327" y="880983"/>
                </a:lnTo>
                <a:lnTo>
                  <a:pt x="3403630" y="880983"/>
                </a:lnTo>
                <a:cubicBezTo>
                  <a:pt x="3353568" y="880983"/>
                  <a:pt x="3317836" y="878897"/>
                  <a:pt x="3296432" y="874725"/>
                </a:cubicBezTo>
                <a:cubicBezTo>
                  <a:pt x="3275029" y="870554"/>
                  <a:pt x="3256165" y="860940"/>
                  <a:pt x="3239840" y="845885"/>
                </a:cubicBezTo>
                <a:cubicBezTo>
                  <a:pt x="3223516" y="830830"/>
                  <a:pt x="3213358" y="813599"/>
                  <a:pt x="3209368" y="794191"/>
                </a:cubicBezTo>
                <a:cubicBezTo>
                  <a:pt x="3205377" y="774783"/>
                  <a:pt x="3203382" y="729165"/>
                  <a:pt x="3203382" y="657336"/>
                </a:cubicBezTo>
                <a:lnTo>
                  <a:pt x="3203382" y="290577"/>
                </a:lnTo>
                <a:lnTo>
                  <a:pt x="3156041" y="290577"/>
                </a:lnTo>
                <a:lnTo>
                  <a:pt x="3156041" y="176305"/>
                </a:lnTo>
                <a:lnTo>
                  <a:pt x="3203382" y="176305"/>
                </a:lnTo>
                <a:close/>
                <a:moveTo>
                  <a:pt x="6701168" y="0"/>
                </a:moveTo>
                <a:lnTo>
                  <a:pt x="6921005" y="0"/>
                </a:lnTo>
                <a:lnTo>
                  <a:pt x="6921005" y="880983"/>
                </a:lnTo>
                <a:lnTo>
                  <a:pt x="6701168" y="880983"/>
                </a:lnTo>
                <a:lnTo>
                  <a:pt x="6701168" y="828609"/>
                </a:lnTo>
                <a:cubicBezTo>
                  <a:pt x="6680128" y="850420"/>
                  <a:pt x="6657998" y="866779"/>
                  <a:pt x="6634781" y="877684"/>
                </a:cubicBezTo>
                <a:cubicBezTo>
                  <a:pt x="6611564" y="888590"/>
                  <a:pt x="6587258" y="894043"/>
                  <a:pt x="6561865" y="894043"/>
                </a:cubicBezTo>
                <a:cubicBezTo>
                  <a:pt x="6527765" y="894043"/>
                  <a:pt x="6498199" y="885064"/>
                  <a:pt x="6473168" y="867107"/>
                </a:cubicBezTo>
                <a:cubicBezTo>
                  <a:pt x="6448137" y="849150"/>
                  <a:pt x="6432084" y="828382"/>
                  <a:pt x="6425010" y="804802"/>
                </a:cubicBezTo>
                <a:cubicBezTo>
                  <a:pt x="6417936" y="781222"/>
                  <a:pt x="6414399" y="742768"/>
                  <a:pt x="6414399" y="689441"/>
                </a:cubicBezTo>
                <a:lnTo>
                  <a:pt x="6414399" y="351523"/>
                </a:lnTo>
                <a:cubicBezTo>
                  <a:pt x="6414399" y="296019"/>
                  <a:pt x="6417936" y="256658"/>
                  <a:pt x="6425010" y="233441"/>
                </a:cubicBezTo>
                <a:cubicBezTo>
                  <a:pt x="6432084" y="210224"/>
                  <a:pt x="6448318" y="189818"/>
                  <a:pt x="6473712" y="172224"/>
                </a:cubicBezTo>
                <a:cubicBezTo>
                  <a:pt x="6499106" y="154630"/>
                  <a:pt x="6529397" y="145833"/>
                  <a:pt x="6564585" y="145833"/>
                </a:cubicBezTo>
                <a:cubicBezTo>
                  <a:pt x="6591793" y="145833"/>
                  <a:pt x="6616734" y="150741"/>
                  <a:pt x="6639406" y="160559"/>
                </a:cubicBezTo>
                <a:cubicBezTo>
                  <a:pt x="6662079" y="170376"/>
                  <a:pt x="6682667" y="185102"/>
                  <a:pt x="6701168" y="204737"/>
                </a:cubicBezTo>
                <a:close/>
                <a:moveTo>
                  <a:pt x="4893934" y="0"/>
                </a:moveTo>
                <a:lnTo>
                  <a:pt x="5124655" y="0"/>
                </a:lnTo>
                <a:cubicBezTo>
                  <a:pt x="5187051" y="0"/>
                  <a:pt x="5235027" y="4897"/>
                  <a:pt x="5268583" y="14692"/>
                </a:cubicBezTo>
                <a:cubicBezTo>
                  <a:pt x="5302140" y="24487"/>
                  <a:pt x="5327352" y="38635"/>
                  <a:pt x="5344220" y="57136"/>
                </a:cubicBezTo>
                <a:cubicBezTo>
                  <a:pt x="5361089" y="75637"/>
                  <a:pt x="5372516" y="98038"/>
                  <a:pt x="5378503" y="124339"/>
                </a:cubicBezTo>
                <a:cubicBezTo>
                  <a:pt x="5384488" y="150639"/>
                  <a:pt x="5387481" y="191360"/>
                  <a:pt x="5387481" y="246501"/>
                </a:cubicBezTo>
                <a:lnTo>
                  <a:pt x="5387481" y="323226"/>
                </a:lnTo>
                <a:cubicBezTo>
                  <a:pt x="5387481" y="379456"/>
                  <a:pt x="5381676" y="420449"/>
                  <a:pt x="5370068" y="446205"/>
                </a:cubicBezTo>
                <a:cubicBezTo>
                  <a:pt x="5358459" y="471962"/>
                  <a:pt x="5337146" y="491733"/>
                  <a:pt x="5306130" y="505518"/>
                </a:cubicBezTo>
                <a:cubicBezTo>
                  <a:pt x="5275113" y="519303"/>
                  <a:pt x="5234574" y="526196"/>
                  <a:pt x="5184513" y="526196"/>
                </a:cubicBezTo>
                <a:lnTo>
                  <a:pt x="5123022" y="526196"/>
                </a:lnTo>
                <a:lnTo>
                  <a:pt x="5123022" y="880983"/>
                </a:lnTo>
                <a:lnTo>
                  <a:pt x="4893934" y="880983"/>
                </a:lnTo>
                <a:close/>
                <a:moveTo>
                  <a:pt x="4386593" y="0"/>
                </a:moveTo>
                <a:lnTo>
                  <a:pt x="4606431" y="0"/>
                </a:lnTo>
                <a:lnTo>
                  <a:pt x="4606431" y="880983"/>
                </a:lnTo>
                <a:lnTo>
                  <a:pt x="4386593" y="880983"/>
                </a:lnTo>
                <a:lnTo>
                  <a:pt x="4386593" y="828609"/>
                </a:lnTo>
                <a:cubicBezTo>
                  <a:pt x="4365553" y="850420"/>
                  <a:pt x="4343424" y="866779"/>
                  <a:pt x="4320207" y="877684"/>
                </a:cubicBezTo>
                <a:cubicBezTo>
                  <a:pt x="4296990" y="888590"/>
                  <a:pt x="4272684" y="894043"/>
                  <a:pt x="4247290" y="894043"/>
                </a:cubicBezTo>
                <a:cubicBezTo>
                  <a:pt x="4213190" y="894043"/>
                  <a:pt x="4183624" y="885064"/>
                  <a:pt x="4158593" y="867107"/>
                </a:cubicBezTo>
                <a:cubicBezTo>
                  <a:pt x="4133562" y="849150"/>
                  <a:pt x="4117509" y="828382"/>
                  <a:pt x="4110435" y="804802"/>
                </a:cubicBezTo>
                <a:cubicBezTo>
                  <a:pt x="4103361" y="781222"/>
                  <a:pt x="4099824" y="742768"/>
                  <a:pt x="4099824" y="689441"/>
                </a:cubicBezTo>
                <a:lnTo>
                  <a:pt x="4099824" y="351523"/>
                </a:lnTo>
                <a:cubicBezTo>
                  <a:pt x="4099824" y="296019"/>
                  <a:pt x="4103361" y="256658"/>
                  <a:pt x="4110435" y="233441"/>
                </a:cubicBezTo>
                <a:cubicBezTo>
                  <a:pt x="4117509" y="210224"/>
                  <a:pt x="4133743" y="189818"/>
                  <a:pt x="4159137" y="172224"/>
                </a:cubicBezTo>
                <a:cubicBezTo>
                  <a:pt x="4184531" y="154630"/>
                  <a:pt x="4214822" y="145833"/>
                  <a:pt x="4250011" y="145833"/>
                </a:cubicBezTo>
                <a:cubicBezTo>
                  <a:pt x="4277219" y="145833"/>
                  <a:pt x="4302159" y="150741"/>
                  <a:pt x="4324832" y="160559"/>
                </a:cubicBezTo>
                <a:cubicBezTo>
                  <a:pt x="4347505" y="170376"/>
                  <a:pt x="4368092" y="185102"/>
                  <a:pt x="4386593" y="204737"/>
                </a:cubicBezTo>
                <a:close/>
                <a:moveTo>
                  <a:pt x="2036435" y="0"/>
                </a:moveTo>
                <a:lnTo>
                  <a:pt x="2198592" y="0"/>
                </a:lnTo>
                <a:cubicBezTo>
                  <a:pt x="2306697" y="0"/>
                  <a:pt x="2379886" y="4172"/>
                  <a:pt x="2418158" y="12515"/>
                </a:cubicBezTo>
                <a:cubicBezTo>
                  <a:pt x="2456430" y="20859"/>
                  <a:pt x="2487628" y="42172"/>
                  <a:pt x="2511752" y="76453"/>
                </a:cubicBezTo>
                <a:cubicBezTo>
                  <a:pt x="2535876" y="110735"/>
                  <a:pt x="2547938" y="165422"/>
                  <a:pt x="2547938" y="240515"/>
                </a:cubicBezTo>
                <a:cubicBezTo>
                  <a:pt x="2547938" y="309079"/>
                  <a:pt x="2539413" y="355150"/>
                  <a:pt x="2522363" y="378730"/>
                </a:cubicBezTo>
                <a:cubicBezTo>
                  <a:pt x="2505313" y="402310"/>
                  <a:pt x="2471757" y="416458"/>
                  <a:pt x="2421695" y="421174"/>
                </a:cubicBezTo>
                <a:cubicBezTo>
                  <a:pt x="2467041" y="432420"/>
                  <a:pt x="2497513" y="447475"/>
                  <a:pt x="2513113" y="466339"/>
                </a:cubicBezTo>
                <a:cubicBezTo>
                  <a:pt x="2528711" y="485203"/>
                  <a:pt x="2538416" y="502525"/>
                  <a:pt x="2542225" y="518305"/>
                </a:cubicBezTo>
                <a:cubicBezTo>
                  <a:pt x="2546034" y="534086"/>
                  <a:pt x="2547938" y="577527"/>
                  <a:pt x="2547938" y="648630"/>
                </a:cubicBezTo>
                <a:lnTo>
                  <a:pt x="2547938" y="880983"/>
                </a:lnTo>
                <a:lnTo>
                  <a:pt x="2335174" y="880983"/>
                </a:lnTo>
                <a:lnTo>
                  <a:pt x="2335174" y="588229"/>
                </a:lnTo>
                <a:cubicBezTo>
                  <a:pt x="2335174" y="541069"/>
                  <a:pt x="2331456" y="511866"/>
                  <a:pt x="2324019" y="500620"/>
                </a:cubicBezTo>
                <a:cubicBezTo>
                  <a:pt x="2316583" y="489375"/>
                  <a:pt x="2297084" y="483752"/>
                  <a:pt x="2265523" y="483752"/>
                </a:cubicBezTo>
                <a:lnTo>
                  <a:pt x="2265523" y="880983"/>
                </a:lnTo>
                <a:lnTo>
                  <a:pt x="2036435" y="880983"/>
                </a:lnTo>
                <a:close/>
                <a:moveTo>
                  <a:pt x="6531" y="0"/>
                </a:moveTo>
                <a:lnTo>
                  <a:pt x="507151" y="0"/>
                </a:lnTo>
                <a:lnTo>
                  <a:pt x="507151" y="176305"/>
                </a:lnTo>
                <a:lnTo>
                  <a:pt x="371113" y="176305"/>
                </a:lnTo>
                <a:lnTo>
                  <a:pt x="371113" y="880983"/>
                </a:lnTo>
                <a:lnTo>
                  <a:pt x="142024" y="880983"/>
                </a:lnTo>
                <a:lnTo>
                  <a:pt x="142024" y="176305"/>
                </a:lnTo>
                <a:lnTo>
                  <a:pt x="6531" y="176305"/>
                </a:lnTo>
                <a:close/>
              </a:path>
            </a:pathLst>
          </a:custGeom>
        </p:spPr>
      </p:pic>
      <p:pic>
        <p:nvPicPr>
          <p:cNvPr id="32" name="Image 0">
            <a:extLst>
              <a:ext uri="{FF2B5EF4-FFF2-40B4-BE49-F238E27FC236}">
                <a16:creationId xmlns:a16="http://schemas.microsoft.com/office/drawing/2014/main" id="{AF9E4BCB-ED49-48B9-0CA0-BA26444214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592492"/>
            <a:ext cx="14630400" cy="2643790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651D1253-C9B3-6C6E-AA2E-C2132D619DD8}"/>
              </a:ext>
            </a:extLst>
          </p:cNvPr>
          <p:cNvSpPr/>
          <p:nvPr/>
        </p:nvSpPr>
        <p:spPr>
          <a:xfrm>
            <a:off x="404021" y="279587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2" name="Picture 11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CD8E0513-CF2D-944B-122E-F3AAEA8905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01" t="20412" r="3364" b="5807"/>
          <a:stretch>
            <a:fillRect/>
          </a:stretch>
        </p:blipFill>
        <p:spPr>
          <a:xfrm>
            <a:off x="1019293" y="859913"/>
            <a:ext cx="13344525" cy="1233563"/>
          </a:xfrm>
          <a:custGeom>
            <a:avLst/>
            <a:gdLst/>
            <a:ahLst/>
            <a:cxnLst/>
            <a:rect l="l" t="t" r="r" b="b"/>
            <a:pathLst>
              <a:path w="13344525" h="1042360">
                <a:moveTo>
                  <a:pt x="12192470" y="556125"/>
                </a:moveTo>
                <a:cubicBezTo>
                  <a:pt x="12157281" y="581881"/>
                  <a:pt x="12136875" y="603466"/>
                  <a:pt x="12131253" y="620879"/>
                </a:cubicBezTo>
                <a:cubicBezTo>
                  <a:pt x="12125630" y="638292"/>
                  <a:pt x="12122818" y="663323"/>
                  <a:pt x="12122818" y="695972"/>
                </a:cubicBezTo>
                <a:cubicBezTo>
                  <a:pt x="12122818" y="733337"/>
                  <a:pt x="12125267" y="757461"/>
                  <a:pt x="12130164" y="768344"/>
                </a:cubicBezTo>
                <a:cubicBezTo>
                  <a:pt x="12135062" y="779227"/>
                  <a:pt x="12144766" y="784669"/>
                  <a:pt x="12159276" y="784669"/>
                </a:cubicBezTo>
                <a:cubicBezTo>
                  <a:pt x="12173062" y="784669"/>
                  <a:pt x="12182040" y="780406"/>
                  <a:pt x="12186212" y="771881"/>
                </a:cubicBezTo>
                <a:cubicBezTo>
                  <a:pt x="12190384" y="763356"/>
                  <a:pt x="12192470" y="740955"/>
                  <a:pt x="12192470" y="704678"/>
                </a:cubicBezTo>
                <a:close/>
                <a:moveTo>
                  <a:pt x="11599473" y="292211"/>
                </a:moveTo>
                <a:cubicBezTo>
                  <a:pt x="11584963" y="292211"/>
                  <a:pt x="11575621" y="297652"/>
                  <a:pt x="11571450" y="308535"/>
                </a:cubicBezTo>
                <a:cubicBezTo>
                  <a:pt x="11567278" y="319418"/>
                  <a:pt x="11565192" y="345719"/>
                  <a:pt x="11565192" y="387437"/>
                </a:cubicBezTo>
                <a:lnTo>
                  <a:pt x="11565192" y="686721"/>
                </a:lnTo>
                <a:cubicBezTo>
                  <a:pt x="11565192" y="730254"/>
                  <a:pt x="11567368" y="757461"/>
                  <a:pt x="11571722" y="768344"/>
                </a:cubicBezTo>
                <a:cubicBezTo>
                  <a:pt x="11576075" y="779227"/>
                  <a:pt x="11585507" y="784669"/>
                  <a:pt x="11600018" y="784669"/>
                </a:cubicBezTo>
                <a:cubicBezTo>
                  <a:pt x="11614166" y="784669"/>
                  <a:pt x="11622963" y="779681"/>
                  <a:pt x="11626409" y="769705"/>
                </a:cubicBezTo>
                <a:cubicBezTo>
                  <a:pt x="11629855" y="759728"/>
                  <a:pt x="11631578" y="735514"/>
                  <a:pt x="11631578" y="697060"/>
                </a:cubicBezTo>
                <a:lnTo>
                  <a:pt x="11631578" y="387437"/>
                </a:lnTo>
                <a:cubicBezTo>
                  <a:pt x="11631578" y="342817"/>
                  <a:pt x="11629946" y="315790"/>
                  <a:pt x="11626681" y="306359"/>
                </a:cubicBezTo>
                <a:cubicBezTo>
                  <a:pt x="11623416" y="296926"/>
                  <a:pt x="11614347" y="292211"/>
                  <a:pt x="11599473" y="292211"/>
                </a:cubicBezTo>
                <a:close/>
                <a:moveTo>
                  <a:pt x="9115899" y="292211"/>
                </a:moveTo>
                <a:cubicBezTo>
                  <a:pt x="9100663" y="292211"/>
                  <a:pt x="9091232" y="296836"/>
                  <a:pt x="9087603" y="306086"/>
                </a:cubicBezTo>
                <a:cubicBezTo>
                  <a:pt x="9083976" y="315337"/>
                  <a:pt x="9082161" y="340277"/>
                  <a:pt x="9082161" y="380907"/>
                </a:cubicBezTo>
                <a:lnTo>
                  <a:pt x="9082161" y="433690"/>
                </a:lnTo>
                <a:lnTo>
                  <a:pt x="9146371" y="433690"/>
                </a:lnTo>
                <a:lnTo>
                  <a:pt x="9146371" y="380907"/>
                </a:lnTo>
                <a:cubicBezTo>
                  <a:pt x="9146371" y="343542"/>
                  <a:pt x="9144377" y="319418"/>
                  <a:pt x="9140386" y="308535"/>
                </a:cubicBezTo>
                <a:cubicBezTo>
                  <a:pt x="9136396" y="297652"/>
                  <a:pt x="9128234" y="292211"/>
                  <a:pt x="9115899" y="292211"/>
                </a:cubicBezTo>
                <a:close/>
                <a:moveTo>
                  <a:pt x="7410925" y="292211"/>
                </a:moveTo>
                <a:cubicBezTo>
                  <a:pt x="7395688" y="292211"/>
                  <a:pt x="7386256" y="296836"/>
                  <a:pt x="7382629" y="306086"/>
                </a:cubicBezTo>
                <a:cubicBezTo>
                  <a:pt x="7379001" y="315337"/>
                  <a:pt x="7377187" y="340277"/>
                  <a:pt x="7377187" y="380907"/>
                </a:cubicBezTo>
                <a:lnTo>
                  <a:pt x="7377187" y="433690"/>
                </a:lnTo>
                <a:lnTo>
                  <a:pt x="7441397" y="433690"/>
                </a:lnTo>
                <a:lnTo>
                  <a:pt x="7441397" y="380907"/>
                </a:lnTo>
                <a:cubicBezTo>
                  <a:pt x="7441397" y="343542"/>
                  <a:pt x="7439402" y="319418"/>
                  <a:pt x="7435412" y="308535"/>
                </a:cubicBezTo>
                <a:cubicBezTo>
                  <a:pt x="7431421" y="297652"/>
                  <a:pt x="7423259" y="292211"/>
                  <a:pt x="7410925" y="292211"/>
                </a:cubicBezTo>
                <a:close/>
                <a:moveTo>
                  <a:pt x="6439375" y="292211"/>
                </a:moveTo>
                <a:cubicBezTo>
                  <a:pt x="6424139" y="292211"/>
                  <a:pt x="6414706" y="296836"/>
                  <a:pt x="6411079" y="306086"/>
                </a:cubicBezTo>
                <a:cubicBezTo>
                  <a:pt x="6407451" y="315337"/>
                  <a:pt x="6405638" y="340277"/>
                  <a:pt x="6405638" y="380907"/>
                </a:cubicBezTo>
                <a:lnTo>
                  <a:pt x="6405638" y="433690"/>
                </a:lnTo>
                <a:lnTo>
                  <a:pt x="6469847" y="433690"/>
                </a:lnTo>
                <a:lnTo>
                  <a:pt x="6469847" y="380907"/>
                </a:lnTo>
                <a:cubicBezTo>
                  <a:pt x="6469847" y="343542"/>
                  <a:pt x="6467852" y="319418"/>
                  <a:pt x="6463862" y="308535"/>
                </a:cubicBezTo>
                <a:cubicBezTo>
                  <a:pt x="6459872" y="297652"/>
                  <a:pt x="6451710" y="292211"/>
                  <a:pt x="6439375" y="292211"/>
                </a:cubicBezTo>
                <a:close/>
                <a:moveTo>
                  <a:pt x="5544026" y="292211"/>
                </a:moveTo>
                <a:cubicBezTo>
                  <a:pt x="5528788" y="292211"/>
                  <a:pt x="5519356" y="296836"/>
                  <a:pt x="5515729" y="306086"/>
                </a:cubicBezTo>
                <a:cubicBezTo>
                  <a:pt x="5512101" y="315337"/>
                  <a:pt x="5510287" y="340277"/>
                  <a:pt x="5510287" y="380907"/>
                </a:cubicBezTo>
                <a:lnTo>
                  <a:pt x="5510287" y="433690"/>
                </a:lnTo>
                <a:lnTo>
                  <a:pt x="5574497" y="433690"/>
                </a:lnTo>
                <a:lnTo>
                  <a:pt x="5574497" y="380907"/>
                </a:lnTo>
                <a:cubicBezTo>
                  <a:pt x="5574497" y="343542"/>
                  <a:pt x="5572502" y="319418"/>
                  <a:pt x="5568512" y="308535"/>
                </a:cubicBezTo>
                <a:cubicBezTo>
                  <a:pt x="5564522" y="297652"/>
                  <a:pt x="5556359" y="292211"/>
                  <a:pt x="5544026" y="292211"/>
                </a:cubicBezTo>
                <a:close/>
                <a:moveTo>
                  <a:pt x="3792513" y="292211"/>
                </a:moveTo>
                <a:cubicBezTo>
                  <a:pt x="3779817" y="292211"/>
                  <a:pt x="3770838" y="297380"/>
                  <a:pt x="3765578" y="307719"/>
                </a:cubicBezTo>
                <a:cubicBezTo>
                  <a:pt x="3760317" y="318058"/>
                  <a:pt x="3757687" y="338464"/>
                  <a:pt x="3757687" y="368936"/>
                </a:cubicBezTo>
                <a:lnTo>
                  <a:pt x="3757687" y="611628"/>
                </a:lnTo>
                <a:cubicBezTo>
                  <a:pt x="3757687" y="643915"/>
                  <a:pt x="3759683" y="664865"/>
                  <a:pt x="3763674" y="674478"/>
                </a:cubicBezTo>
                <a:cubicBezTo>
                  <a:pt x="3767664" y="684091"/>
                  <a:pt x="3776008" y="688898"/>
                  <a:pt x="3788704" y="688898"/>
                </a:cubicBezTo>
                <a:cubicBezTo>
                  <a:pt x="3803215" y="688898"/>
                  <a:pt x="3812648" y="683094"/>
                  <a:pt x="3817000" y="671485"/>
                </a:cubicBezTo>
                <a:cubicBezTo>
                  <a:pt x="3821353" y="659876"/>
                  <a:pt x="3823530" y="633576"/>
                  <a:pt x="3823530" y="592583"/>
                </a:cubicBezTo>
                <a:lnTo>
                  <a:pt x="3823530" y="368936"/>
                </a:lnTo>
                <a:cubicBezTo>
                  <a:pt x="3823530" y="335924"/>
                  <a:pt x="3821625" y="314884"/>
                  <a:pt x="3817817" y="305814"/>
                </a:cubicBezTo>
                <a:cubicBezTo>
                  <a:pt x="3814007" y="296745"/>
                  <a:pt x="3805574" y="292211"/>
                  <a:pt x="3792513" y="292211"/>
                </a:cubicBezTo>
                <a:close/>
                <a:moveTo>
                  <a:pt x="2331649" y="292211"/>
                </a:moveTo>
                <a:cubicBezTo>
                  <a:pt x="2317139" y="292211"/>
                  <a:pt x="2307797" y="297652"/>
                  <a:pt x="2303625" y="308535"/>
                </a:cubicBezTo>
                <a:cubicBezTo>
                  <a:pt x="2299454" y="319418"/>
                  <a:pt x="2297368" y="345719"/>
                  <a:pt x="2297368" y="387437"/>
                </a:cubicBezTo>
                <a:lnTo>
                  <a:pt x="2297368" y="686721"/>
                </a:lnTo>
                <a:cubicBezTo>
                  <a:pt x="2297368" y="730254"/>
                  <a:pt x="2299544" y="757461"/>
                  <a:pt x="2303897" y="768344"/>
                </a:cubicBezTo>
                <a:cubicBezTo>
                  <a:pt x="2308251" y="779227"/>
                  <a:pt x="2317683" y="784669"/>
                  <a:pt x="2332193" y="784669"/>
                </a:cubicBezTo>
                <a:cubicBezTo>
                  <a:pt x="2346341" y="784669"/>
                  <a:pt x="2355138" y="779681"/>
                  <a:pt x="2358585" y="769705"/>
                </a:cubicBezTo>
                <a:cubicBezTo>
                  <a:pt x="2362031" y="759728"/>
                  <a:pt x="2363754" y="735514"/>
                  <a:pt x="2363754" y="697060"/>
                </a:cubicBezTo>
                <a:lnTo>
                  <a:pt x="2363754" y="387437"/>
                </a:lnTo>
                <a:cubicBezTo>
                  <a:pt x="2363754" y="342817"/>
                  <a:pt x="2362122" y="315790"/>
                  <a:pt x="2358857" y="306359"/>
                </a:cubicBezTo>
                <a:cubicBezTo>
                  <a:pt x="2355592" y="296926"/>
                  <a:pt x="2346523" y="292211"/>
                  <a:pt x="2331649" y="292211"/>
                </a:cubicBezTo>
                <a:close/>
                <a:moveTo>
                  <a:pt x="1750624" y="292211"/>
                </a:moveTo>
                <a:cubicBezTo>
                  <a:pt x="1736114" y="292211"/>
                  <a:pt x="1726772" y="297652"/>
                  <a:pt x="1722600" y="308535"/>
                </a:cubicBezTo>
                <a:cubicBezTo>
                  <a:pt x="1718429" y="319418"/>
                  <a:pt x="1716343" y="345719"/>
                  <a:pt x="1716343" y="387437"/>
                </a:cubicBezTo>
                <a:lnTo>
                  <a:pt x="1716343" y="686721"/>
                </a:lnTo>
                <a:cubicBezTo>
                  <a:pt x="1716343" y="730254"/>
                  <a:pt x="1718519" y="757461"/>
                  <a:pt x="1722872" y="768344"/>
                </a:cubicBezTo>
                <a:cubicBezTo>
                  <a:pt x="1727226" y="779227"/>
                  <a:pt x="1736658" y="784669"/>
                  <a:pt x="1751168" y="784669"/>
                </a:cubicBezTo>
                <a:cubicBezTo>
                  <a:pt x="1765316" y="784669"/>
                  <a:pt x="1774113" y="779681"/>
                  <a:pt x="1777560" y="769705"/>
                </a:cubicBezTo>
                <a:cubicBezTo>
                  <a:pt x="1781006" y="759728"/>
                  <a:pt x="1782729" y="735514"/>
                  <a:pt x="1782729" y="697060"/>
                </a:cubicBezTo>
                <a:lnTo>
                  <a:pt x="1782729" y="387437"/>
                </a:lnTo>
                <a:cubicBezTo>
                  <a:pt x="1782729" y="342817"/>
                  <a:pt x="1781097" y="315790"/>
                  <a:pt x="1777832" y="306359"/>
                </a:cubicBezTo>
                <a:cubicBezTo>
                  <a:pt x="1774567" y="296926"/>
                  <a:pt x="1765497" y="292211"/>
                  <a:pt x="1750624" y="292211"/>
                </a:cubicBezTo>
                <a:close/>
                <a:moveTo>
                  <a:pt x="2658555" y="177394"/>
                </a:moveTo>
                <a:lnTo>
                  <a:pt x="2884922" y="177394"/>
                </a:lnTo>
                <a:lnTo>
                  <a:pt x="2884922" y="899485"/>
                </a:lnTo>
                <a:lnTo>
                  <a:pt x="2658555" y="899485"/>
                </a:lnTo>
                <a:close/>
                <a:moveTo>
                  <a:pt x="1191705" y="177394"/>
                </a:moveTo>
                <a:lnTo>
                  <a:pt x="1418073" y="177394"/>
                </a:lnTo>
                <a:lnTo>
                  <a:pt x="1418073" y="899485"/>
                </a:lnTo>
                <a:lnTo>
                  <a:pt x="1191705" y="899485"/>
                </a:lnTo>
                <a:close/>
                <a:moveTo>
                  <a:pt x="4570573" y="169232"/>
                </a:moveTo>
                <a:lnTo>
                  <a:pt x="4570573" y="393423"/>
                </a:lnTo>
                <a:cubicBezTo>
                  <a:pt x="4577103" y="393786"/>
                  <a:pt x="4582725" y="393967"/>
                  <a:pt x="4587442" y="393967"/>
                </a:cubicBezTo>
                <a:cubicBezTo>
                  <a:pt x="4608482" y="393967"/>
                  <a:pt x="4623084" y="388798"/>
                  <a:pt x="4631247" y="378459"/>
                </a:cubicBezTo>
                <a:cubicBezTo>
                  <a:pt x="4639409" y="368120"/>
                  <a:pt x="4643490" y="346626"/>
                  <a:pt x="4643490" y="313977"/>
                </a:cubicBezTo>
                <a:lnTo>
                  <a:pt x="4643490" y="241604"/>
                </a:lnTo>
                <a:cubicBezTo>
                  <a:pt x="4643490" y="211495"/>
                  <a:pt x="4638773" y="191905"/>
                  <a:pt x="4629342" y="182836"/>
                </a:cubicBezTo>
                <a:cubicBezTo>
                  <a:pt x="4619909" y="173767"/>
                  <a:pt x="4600319" y="169232"/>
                  <a:pt x="4570573" y="169232"/>
                </a:cubicBezTo>
                <a:close/>
                <a:moveTo>
                  <a:pt x="12726149" y="164335"/>
                </a:moveTo>
                <a:cubicBezTo>
                  <a:pt x="12783467" y="164335"/>
                  <a:pt x="12832440" y="176487"/>
                  <a:pt x="12873070" y="200793"/>
                </a:cubicBezTo>
                <a:cubicBezTo>
                  <a:pt x="12913700" y="225098"/>
                  <a:pt x="12940726" y="255752"/>
                  <a:pt x="12954149" y="292755"/>
                </a:cubicBezTo>
                <a:cubicBezTo>
                  <a:pt x="12967571" y="329757"/>
                  <a:pt x="12974282" y="382177"/>
                  <a:pt x="12974282" y="450015"/>
                </a:cubicBezTo>
                <a:lnTo>
                  <a:pt x="12766960" y="450015"/>
                </a:lnTo>
                <a:lnTo>
                  <a:pt x="12766960" y="366759"/>
                </a:lnTo>
                <a:cubicBezTo>
                  <a:pt x="12766960" y="337738"/>
                  <a:pt x="12764602" y="318058"/>
                  <a:pt x="12759886" y="307719"/>
                </a:cubicBezTo>
                <a:cubicBezTo>
                  <a:pt x="12755171" y="297380"/>
                  <a:pt x="12746464" y="292211"/>
                  <a:pt x="12733767" y="292211"/>
                </a:cubicBezTo>
                <a:cubicBezTo>
                  <a:pt x="12721070" y="292211"/>
                  <a:pt x="12712545" y="296745"/>
                  <a:pt x="12708192" y="305814"/>
                </a:cubicBezTo>
                <a:cubicBezTo>
                  <a:pt x="12703839" y="314884"/>
                  <a:pt x="12701662" y="335199"/>
                  <a:pt x="12701662" y="366759"/>
                </a:cubicBezTo>
                <a:lnTo>
                  <a:pt x="12701662" y="707399"/>
                </a:lnTo>
                <a:cubicBezTo>
                  <a:pt x="12701662" y="733156"/>
                  <a:pt x="12704927" y="752473"/>
                  <a:pt x="12711457" y="765351"/>
                </a:cubicBezTo>
                <a:cubicBezTo>
                  <a:pt x="12717986" y="778230"/>
                  <a:pt x="12727600" y="784669"/>
                  <a:pt x="12740297" y="784669"/>
                </a:cubicBezTo>
                <a:cubicBezTo>
                  <a:pt x="12755171" y="784669"/>
                  <a:pt x="12765237" y="777958"/>
                  <a:pt x="12770497" y="764535"/>
                </a:cubicBezTo>
                <a:cubicBezTo>
                  <a:pt x="12775757" y="751113"/>
                  <a:pt x="12778387" y="725719"/>
                  <a:pt x="12778387" y="688354"/>
                </a:cubicBezTo>
                <a:lnTo>
                  <a:pt x="12778387" y="602378"/>
                </a:lnTo>
                <a:lnTo>
                  <a:pt x="12974282" y="602378"/>
                </a:lnTo>
                <a:cubicBezTo>
                  <a:pt x="12973921" y="660058"/>
                  <a:pt x="12971834" y="703318"/>
                  <a:pt x="12968025" y="732158"/>
                </a:cubicBezTo>
                <a:cubicBezTo>
                  <a:pt x="12964216" y="760998"/>
                  <a:pt x="12952063" y="790564"/>
                  <a:pt x="12931566" y="820855"/>
                </a:cubicBezTo>
                <a:cubicBezTo>
                  <a:pt x="12911071" y="851146"/>
                  <a:pt x="12884316" y="874001"/>
                  <a:pt x="12851304" y="889418"/>
                </a:cubicBezTo>
                <a:cubicBezTo>
                  <a:pt x="12818293" y="904836"/>
                  <a:pt x="12777481" y="912545"/>
                  <a:pt x="12728870" y="912545"/>
                </a:cubicBezTo>
                <a:cubicBezTo>
                  <a:pt x="12666836" y="912545"/>
                  <a:pt x="12617681" y="901934"/>
                  <a:pt x="12581404" y="880712"/>
                </a:cubicBezTo>
                <a:cubicBezTo>
                  <a:pt x="12545128" y="859490"/>
                  <a:pt x="12519461" y="829743"/>
                  <a:pt x="12504407" y="791471"/>
                </a:cubicBezTo>
                <a:cubicBezTo>
                  <a:pt x="12489353" y="753199"/>
                  <a:pt x="12481824" y="698874"/>
                  <a:pt x="12481824" y="628497"/>
                </a:cubicBezTo>
                <a:lnTo>
                  <a:pt x="12481824" y="423351"/>
                </a:lnTo>
                <a:cubicBezTo>
                  <a:pt x="12481824" y="362043"/>
                  <a:pt x="12487991" y="315790"/>
                  <a:pt x="12500325" y="284592"/>
                </a:cubicBezTo>
                <a:cubicBezTo>
                  <a:pt x="12512659" y="253394"/>
                  <a:pt x="12538960" y="225552"/>
                  <a:pt x="12579228" y="201065"/>
                </a:cubicBezTo>
                <a:cubicBezTo>
                  <a:pt x="12619495" y="176578"/>
                  <a:pt x="12668469" y="164335"/>
                  <a:pt x="12726149" y="164335"/>
                </a:cubicBezTo>
                <a:close/>
                <a:moveTo>
                  <a:pt x="12164718" y="164335"/>
                </a:moveTo>
                <a:cubicBezTo>
                  <a:pt x="12239085" y="164335"/>
                  <a:pt x="12295133" y="177485"/>
                  <a:pt x="12332861" y="203786"/>
                </a:cubicBezTo>
                <a:cubicBezTo>
                  <a:pt x="12370589" y="230086"/>
                  <a:pt x="12393262" y="262373"/>
                  <a:pt x="12400880" y="300645"/>
                </a:cubicBezTo>
                <a:cubicBezTo>
                  <a:pt x="12408498" y="338917"/>
                  <a:pt x="12412307" y="417728"/>
                  <a:pt x="12412307" y="537079"/>
                </a:cubicBezTo>
                <a:lnTo>
                  <a:pt x="12412307" y="899485"/>
                </a:lnTo>
                <a:lnTo>
                  <a:pt x="12198455" y="899485"/>
                </a:lnTo>
                <a:lnTo>
                  <a:pt x="12198455" y="835139"/>
                </a:lnTo>
                <a:cubicBezTo>
                  <a:pt x="12185033" y="860941"/>
                  <a:pt x="12167711" y="880292"/>
                  <a:pt x="12146489" y="893193"/>
                </a:cubicBezTo>
                <a:cubicBezTo>
                  <a:pt x="12125267" y="906094"/>
                  <a:pt x="12099964" y="912545"/>
                  <a:pt x="12070580" y="912545"/>
                </a:cubicBezTo>
                <a:cubicBezTo>
                  <a:pt x="12032126" y="912545"/>
                  <a:pt x="11996847" y="901752"/>
                  <a:pt x="11964742" y="880168"/>
                </a:cubicBezTo>
                <a:cubicBezTo>
                  <a:pt x="11932637" y="858583"/>
                  <a:pt x="11916584" y="811332"/>
                  <a:pt x="11916584" y="738416"/>
                </a:cubicBezTo>
                <a:lnTo>
                  <a:pt x="11916584" y="679103"/>
                </a:lnTo>
                <a:cubicBezTo>
                  <a:pt x="11916584" y="625051"/>
                  <a:pt x="11925109" y="588230"/>
                  <a:pt x="11942159" y="568640"/>
                </a:cubicBezTo>
                <a:cubicBezTo>
                  <a:pt x="11959210" y="549051"/>
                  <a:pt x="12001472" y="526196"/>
                  <a:pt x="12068947" y="500077"/>
                </a:cubicBezTo>
                <a:cubicBezTo>
                  <a:pt x="12141138" y="471781"/>
                  <a:pt x="12179773" y="452736"/>
                  <a:pt x="12184852" y="442941"/>
                </a:cubicBezTo>
                <a:cubicBezTo>
                  <a:pt x="12189930" y="433146"/>
                  <a:pt x="12192470" y="413194"/>
                  <a:pt x="12192470" y="383084"/>
                </a:cubicBezTo>
                <a:cubicBezTo>
                  <a:pt x="12192470" y="345356"/>
                  <a:pt x="12189658" y="320779"/>
                  <a:pt x="12184035" y="309351"/>
                </a:cubicBezTo>
                <a:cubicBezTo>
                  <a:pt x="12178412" y="297924"/>
                  <a:pt x="12169071" y="292211"/>
                  <a:pt x="12156011" y="292211"/>
                </a:cubicBezTo>
                <a:cubicBezTo>
                  <a:pt x="12141138" y="292211"/>
                  <a:pt x="12131887" y="297017"/>
                  <a:pt x="12128260" y="306631"/>
                </a:cubicBezTo>
                <a:cubicBezTo>
                  <a:pt x="12124632" y="316244"/>
                  <a:pt x="12122818" y="341184"/>
                  <a:pt x="12122818" y="381452"/>
                </a:cubicBezTo>
                <a:lnTo>
                  <a:pt x="12122818" y="457089"/>
                </a:lnTo>
                <a:lnTo>
                  <a:pt x="11916584" y="457089"/>
                </a:lnTo>
                <a:lnTo>
                  <a:pt x="11916584" y="408659"/>
                </a:lnTo>
                <a:cubicBezTo>
                  <a:pt x="11916584" y="352793"/>
                  <a:pt x="11923023" y="309714"/>
                  <a:pt x="11935902" y="279423"/>
                </a:cubicBezTo>
                <a:cubicBezTo>
                  <a:pt x="11948780" y="249132"/>
                  <a:pt x="11974627" y="222378"/>
                  <a:pt x="12013443" y="199160"/>
                </a:cubicBezTo>
                <a:cubicBezTo>
                  <a:pt x="12052260" y="175943"/>
                  <a:pt x="12102685" y="164335"/>
                  <a:pt x="12164718" y="164335"/>
                </a:cubicBezTo>
                <a:close/>
                <a:moveTo>
                  <a:pt x="10842892" y="164335"/>
                </a:moveTo>
                <a:cubicBezTo>
                  <a:pt x="10901660" y="164335"/>
                  <a:pt x="10947913" y="191588"/>
                  <a:pt x="10981651" y="246094"/>
                </a:cubicBezTo>
                <a:cubicBezTo>
                  <a:pt x="11000152" y="218841"/>
                  <a:pt x="11021011" y="198401"/>
                  <a:pt x="11044228" y="184774"/>
                </a:cubicBezTo>
                <a:cubicBezTo>
                  <a:pt x="11067445" y="171148"/>
                  <a:pt x="11093202" y="164335"/>
                  <a:pt x="11121498" y="164335"/>
                </a:cubicBezTo>
                <a:cubicBezTo>
                  <a:pt x="11158863" y="164335"/>
                  <a:pt x="11189789" y="173404"/>
                  <a:pt x="11214276" y="191542"/>
                </a:cubicBezTo>
                <a:cubicBezTo>
                  <a:pt x="11238763" y="209681"/>
                  <a:pt x="11254453" y="231900"/>
                  <a:pt x="11261345" y="258201"/>
                </a:cubicBezTo>
                <a:cubicBezTo>
                  <a:pt x="11268238" y="284502"/>
                  <a:pt x="11271684" y="327218"/>
                  <a:pt x="11271684" y="386349"/>
                </a:cubicBezTo>
                <a:lnTo>
                  <a:pt x="11271684" y="899485"/>
                </a:lnTo>
                <a:lnTo>
                  <a:pt x="11058376" y="899485"/>
                </a:lnTo>
                <a:lnTo>
                  <a:pt x="11058376" y="428793"/>
                </a:lnTo>
                <a:cubicBezTo>
                  <a:pt x="11058376" y="367122"/>
                  <a:pt x="11056290" y="328941"/>
                  <a:pt x="11052118" y="314249"/>
                </a:cubicBezTo>
                <a:cubicBezTo>
                  <a:pt x="11047947" y="299557"/>
                  <a:pt x="11038243" y="292211"/>
                  <a:pt x="11023006" y="292211"/>
                </a:cubicBezTo>
                <a:cubicBezTo>
                  <a:pt x="11007407" y="292211"/>
                  <a:pt x="10997340" y="299466"/>
                  <a:pt x="10992806" y="313977"/>
                </a:cubicBezTo>
                <a:cubicBezTo>
                  <a:pt x="10988271" y="328487"/>
                  <a:pt x="10986004" y="366759"/>
                  <a:pt x="10986004" y="428793"/>
                </a:cubicBezTo>
                <a:lnTo>
                  <a:pt x="10986004" y="899485"/>
                </a:lnTo>
                <a:lnTo>
                  <a:pt x="10772696" y="899485"/>
                </a:lnTo>
                <a:lnTo>
                  <a:pt x="10772696" y="440764"/>
                </a:lnTo>
                <a:cubicBezTo>
                  <a:pt x="10772696" y="370024"/>
                  <a:pt x="10770973" y="327580"/>
                  <a:pt x="10767526" y="313432"/>
                </a:cubicBezTo>
                <a:cubicBezTo>
                  <a:pt x="10764080" y="299284"/>
                  <a:pt x="10754558" y="292211"/>
                  <a:pt x="10738958" y="292211"/>
                </a:cubicBezTo>
                <a:cubicBezTo>
                  <a:pt x="10729164" y="292211"/>
                  <a:pt x="10720820" y="295929"/>
                  <a:pt x="10713927" y="303366"/>
                </a:cubicBezTo>
                <a:cubicBezTo>
                  <a:pt x="10707035" y="310802"/>
                  <a:pt x="10703226" y="319872"/>
                  <a:pt x="10702500" y="330573"/>
                </a:cubicBezTo>
                <a:cubicBezTo>
                  <a:pt x="10701775" y="341275"/>
                  <a:pt x="10701412" y="364039"/>
                  <a:pt x="10701412" y="398864"/>
                </a:cubicBezTo>
                <a:lnTo>
                  <a:pt x="10701412" y="899485"/>
                </a:lnTo>
                <a:lnTo>
                  <a:pt x="10488104" y="899485"/>
                </a:lnTo>
                <a:lnTo>
                  <a:pt x="10488104" y="177394"/>
                </a:lnTo>
                <a:lnTo>
                  <a:pt x="10705221" y="177394"/>
                </a:lnTo>
                <a:lnTo>
                  <a:pt x="10701412" y="246094"/>
                </a:lnTo>
                <a:cubicBezTo>
                  <a:pt x="10718462" y="218841"/>
                  <a:pt x="10738777" y="198401"/>
                  <a:pt x="10762357" y="184774"/>
                </a:cubicBezTo>
                <a:cubicBezTo>
                  <a:pt x="10785937" y="171148"/>
                  <a:pt x="10812782" y="164335"/>
                  <a:pt x="10842892" y="164335"/>
                </a:cubicBezTo>
                <a:close/>
                <a:moveTo>
                  <a:pt x="9651486" y="164335"/>
                </a:moveTo>
                <a:cubicBezTo>
                  <a:pt x="9699371" y="164335"/>
                  <a:pt x="9740092" y="170411"/>
                  <a:pt x="9773648" y="182564"/>
                </a:cubicBezTo>
                <a:cubicBezTo>
                  <a:pt x="9807204" y="194716"/>
                  <a:pt x="9832960" y="210769"/>
                  <a:pt x="9850917" y="230721"/>
                </a:cubicBezTo>
                <a:cubicBezTo>
                  <a:pt x="9868874" y="250674"/>
                  <a:pt x="9879757" y="269175"/>
                  <a:pt x="9883566" y="286225"/>
                </a:cubicBezTo>
                <a:cubicBezTo>
                  <a:pt x="9887376" y="303275"/>
                  <a:pt x="9889280" y="329938"/>
                  <a:pt x="9889280" y="366215"/>
                </a:cubicBezTo>
                <a:lnTo>
                  <a:pt x="9889280" y="408115"/>
                </a:lnTo>
                <a:lnTo>
                  <a:pt x="9694474" y="408115"/>
                </a:lnTo>
                <a:lnTo>
                  <a:pt x="9694474" y="368936"/>
                </a:lnTo>
                <a:cubicBezTo>
                  <a:pt x="9694474" y="335561"/>
                  <a:pt x="9692569" y="314430"/>
                  <a:pt x="9688760" y="305542"/>
                </a:cubicBezTo>
                <a:cubicBezTo>
                  <a:pt x="9684951" y="296654"/>
                  <a:pt x="9675429" y="292211"/>
                  <a:pt x="9660192" y="292211"/>
                </a:cubicBezTo>
                <a:cubicBezTo>
                  <a:pt x="9647858" y="292211"/>
                  <a:pt x="9638607" y="296292"/>
                  <a:pt x="9632441" y="304454"/>
                </a:cubicBezTo>
                <a:cubicBezTo>
                  <a:pt x="9626273" y="312616"/>
                  <a:pt x="9623190" y="324860"/>
                  <a:pt x="9623190" y="341184"/>
                </a:cubicBezTo>
                <a:cubicBezTo>
                  <a:pt x="9623190" y="363313"/>
                  <a:pt x="9624731" y="379547"/>
                  <a:pt x="9627815" y="389886"/>
                </a:cubicBezTo>
                <a:cubicBezTo>
                  <a:pt x="9630898" y="400225"/>
                  <a:pt x="9640149" y="411561"/>
                  <a:pt x="9655567" y="423895"/>
                </a:cubicBezTo>
                <a:cubicBezTo>
                  <a:pt x="9670984" y="436230"/>
                  <a:pt x="9702636" y="454187"/>
                  <a:pt x="9750522" y="477767"/>
                </a:cubicBezTo>
                <a:cubicBezTo>
                  <a:pt x="9814368" y="508965"/>
                  <a:pt x="9856268" y="538349"/>
                  <a:pt x="9876220" y="565919"/>
                </a:cubicBezTo>
                <a:cubicBezTo>
                  <a:pt x="9896173" y="593490"/>
                  <a:pt x="9906149" y="633576"/>
                  <a:pt x="9906149" y="686177"/>
                </a:cubicBezTo>
                <a:cubicBezTo>
                  <a:pt x="9906149" y="744946"/>
                  <a:pt x="9898531" y="789294"/>
                  <a:pt x="9883294" y="819223"/>
                </a:cubicBezTo>
                <a:cubicBezTo>
                  <a:pt x="9868058" y="849151"/>
                  <a:pt x="9842574" y="872187"/>
                  <a:pt x="9806841" y="888330"/>
                </a:cubicBezTo>
                <a:cubicBezTo>
                  <a:pt x="9771108" y="904473"/>
                  <a:pt x="9728029" y="912545"/>
                  <a:pt x="9677605" y="912545"/>
                </a:cubicBezTo>
                <a:cubicBezTo>
                  <a:pt x="9621738" y="912545"/>
                  <a:pt x="9573944" y="903838"/>
                  <a:pt x="9534221" y="886425"/>
                </a:cubicBezTo>
                <a:cubicBezTo>
                  <a:pt x="9494498" y="869013"/>
                  <a:pt x="9467199" y="845433"/>
                  <a:pt x="9452326" y="815686"/>
                </a:cubicBezTo>
                <a:cubicBezTo>
                  <a:pt x="9437452" y="785939"/>
                  <a:pt x="9430016" y="740955"/>
                  <a:pt x="9430016" y="680736"/>
                </a:cubicBezTo>
                <a:lnTo>
                  <a:pt x="9430016" y="645910"/>
                </a:lnTo>
                <a:lnTo>
                  <a:pt x="9624822" y="645910"/>
                </a:lnTo>
                <a:lnTo>
                  <a:pt x="9624822" y="691619"/>
                </a:lnTo>
                <a:cubicBezTo>
                  <a:pt x="9624822" y="730435"/>
                  <a:pt x="9627271" y="755647"/>
                  <a:pt x="9632168" y="767256"/>
                </a:cubicBezTo>
                <a:cubicBezTo>
                  <a:pt x="9637066" y="778865"/>
                  <a:pt x="9646769" y="784669"/>
                  <a:pt x="9661281" y="784669"/>
                </a:cubicBezTo>
                <a:cubicBezTo>
                  <a:pt x="9676879" y="784669"/>
                  <a:pt x="9687762" y="780769"/>
                  <a:pt x="9693930" y="772970"/>
                </a:cubicBezTo>
                <a:cubicBezTo>
                  <a:pt x="9700096" y="765170"/>
                  <a:pt x="9703180" y="748755"/>
                  <a:pt x="9703180" y="723724"/>
                </a:cubicBezTo>
                <a:cubicBezTo>
                  <a:pt x="9703180" y="689261"/>
                  <a:pt x="9699189" y="667676"/>
                  <a:pt x="9691209" y="658970"/>
                </a:cubicBezTo>
                <a:cubicBezTo>
                  <a:pt x="9682865" y="650263"/>
                  <a:pt x="9640239" y="624507"/>
                  <a:pt x="9563333" y="581700"/>
                </a:cubicBezTo>
                <a:cubicBezTo>
                  <a:pt x="9498760" y="545423"/>
                  <a:pt x="9459400" y="512502"/>
                  <a:pt x="9445252" y="482936"/>
                </a:cubicBezTo>
                <a:cubicBezTo>
                  <a:pt x="9431104" y="453370"/>
                  <a:pt x="9424030" y="418273"/>
                  <a:pt x="9424030" y="377642"/>
                </a:cubicBezTo>
                <a:cubicBezTo>
                  <a:pt x="9424030" y="319962"/>
                  <a:pt x="9431648" y="277428"/>
                  <a:pt x="9446884" y="250039"/>
                </a:cubicBezTo>
                <a:cubicBezTo>
                  <a:pt x="9462121" y="222650"/>
                  <a:pt x="9487968" y="201518"/>
                  <a:pt x="9524426" y="186645"/>
                </a:cubicBezTo>
                <a:cubicBezTo>
                  <a:pt x="9560884" y="171771"/>
                  <a:pt x="9603237" y="164335"/>
                  <a:pt x="9651486" y="164335"/>
                </a:cubicBezTo>
                <a:close/>
                <a:moveTo>
                  <a:pt x="9105560" y="164335"/>
                </a:moveTo>
                <a:cubicBezTo>
                  <a:pt x="9167231" y="164335"/>
                  <a:pt x="9218109" y="176034"/>
                  <a:pt x="9258195" y="199432"/>
                </a:cubicBezTo>
                <a:cubicBezTo>
                  <a:pt x="9298282" y="222831"/>
                  <a:pt x="9326396" y="253848"/>
                  <a:pt x="9342538" y="292483"/>
                </a:cubicBezTo>
                <a:cubicBezTo>
                  <a:pt x="9358683" y="331117"/>
                  <a:pt x="9366753" y="385442"/>
                  <a:pt x="9366753" y="455456"/>
                </a:cubicBezTo>
                <a:lnTo>
                  <a:pt x="9366753" y="551227"/>
                </a:lnTo>
                <a:lnTo>
                  <a:pt x="9082161" y="551227"/>
                </a:lnTo>
                <a:lnTo>
                  <a:pt x="9082161" y="707399"/>
                </a:lnTo>
                <a:cubicBezTo>
                  <a:pt x="9082161" y="740048"/>
                  <a:pt x="9084520" y="761089"/>
                  <a:pt x="9089235" y="770521"/>
                </a:cubicBezTo>
                <a:cubicBezTo>
                  <a:pt x="9093952" y="779953"/>
                  <a:pt x="9103021" y="784669"/>
                  <a:pt x="9116443" y="784669"/>
                </a:cubicBezTo>
                <a:cubicBezTo>
                  <a:pt x="9133131" y="784669"/>
                  <a:pt x="9144287" y="778411"/>
                  <a:pt x="9149908" y="765896"/>
                </a:cubicBezTo>
                <a:cubicBezTo>
                  <a:pt x="9155532" y="753380"/>
                  <a:pt x="9158343" y="729165"/>
                  <a:pt x="9158343" y="693251"/>
                </a:cubicBezTo>
                <a:lnTo>
                  <a:pt x="9158343" y="598024"/>
                </a:lnTo>
                <a:lnTo>
                  <a:pt x="9366753" y="598024"/>
                </a:lnTo>
                <a:lnTo>
                  <a:pt x="9366753" y="651351"/>
                </a:lnTo>
                <a:cubicBezTo>
                  <a:pt x="9366753" y="695972"/>
                  <a:pt x="9363942" y="730254"/>
                  <a:pt x="9358319" y="754196"/>
                </a:cubicBezTo>
                <a:cubicBezTo>
                  <a:pt x="9352697" y="778139"/>
                  <a:pt x="9339546" y="803714"/>
                  <a:pt x="9318868" y="830922"/>
                </a:cubicBezTo>
                <a:cubicBezTo>
                  <a:pt x="9298190" y="858129"/>
                  <a:pt x="9271981" y="878535"/>
                  <a:pt x="9240238" y="892139"/>
                </a:cubicBezTo>
                <a:cubicBezTo>
                  <a:pt x="9208497" y="905743"/>
                  <a:pt x="9168682" y="912545"/>
                  <a:pt x="9120796" y="912545"/>
                </a:cubicBezTo>
                <a:cubicBezTo>
                  <a:pt x="9074363" y="912545"/>
                  <a:pt x="9033370" y="905834"/>
                  <a:pt x="8997818" y="892411"/>
                </a:cubicBezTo>
                <a:cubicBezTo>
                  <a:pt x="8962267" y="878989"/>
                  <a:pt x="8934606" y="860578"/>
                  <a:pt x="8914835" y="837180"/>
                </a:cubicBezTo>
                <a:cubicBezTo>
                  <a:pt x="8895064" y="813781"/>
                  <a:pt x="8881370" y="788024"/>
                  <a:pt x="8873751" y="759910"/>
                </a:cubicBezTo>
                <a:cubicBezTo>
                  <a:pt x="8866133" y="731795"/>
                  <a:pt x="8862324" y="690893"/>
                  <a:pt x="8862324" y="637203"/>
                </a:cubicBezTo>
                <a:lnTo>
                  <a:pt x="8862324" y="426616"/>
                </a:lnTo>
                <a:cubicBezTo>
                  <a:pt x="8862324" y="363495"/>
                  <a:pt x="8870849" y="313705"/>
                  <a:pt x="8887899" y="277246"/>
                </a:cubicBezTo>
                <a:cubicBezTo>
                  <a:pt x="8904949" y="240788"/>
                  <a:pt x="8932883" y="212855"/>
                  <a:pt x="8971698" y="193447"/>
                </a:cubicBezTo>
                <a:cubicBezTo>
                  <a:pt x="9010515" y="174039"/>
                  <a:pt x="9055136" y="164335"/>
                  <a:pt x="9105560" y="164335"/>
                </a:cubicBezTo>
                <a:close/>
                <a:moveTo>
                  <a:pt x="8554199" y="164335"/>
                </a:moveTo>
                <a:cubicBezTo>
                  <a:pt x="8611516" y="164335"/>
                  <a:pt x="8660490" y="176487"/>
                  <a:pt x="8701120" y="200793"/>
                </a:cubicBezTo>
                <a:cubicBezTo>
                  <a:pt x="8741750" y="225098"/>
                  <a:pt x="8768776" y="255752"/>
                  <a:pt x="8782199" y="292755"/>
                </a:cubicBezTo>
                <a:cubicBezTo>
                  <a:pt x="8795621" y="329757"/>
                  <a:pt x="8802332" y="382177"/>
                  <a:pt x="8802332" y="450015"/>
                </a:cubicBezTo>
                <a:lnTo>
                  <a:pt x="8595010" y="450015"/>
                </a:lnTo>
                <a:lnTo>
                  <a:pt x="8595010" y="366759"/>
                </a:lnTo>
                <a:cubicBezTo>
                  <a:pt x="8595010" y="337738"/>
                  <a:pt x="8592652" y="318058"/>
                  <a:pt x="8587936" y="307719"/>
                </a:cubicBezTo>
                <a:cubicBezTo>
                  <a:pt x="8583220" y="297380"/>
                  <a:pt x="8574514" y="292211"/>
                  <a:pt x="8561817" y="292211"/>
                </a:cubicBezTo>
                <a:cubicBezTo>
                  <a:pt x="8549120" y="292211"/>
                  <a:pt x="8540595" y="296745"/>
                  <a:pt x="8536242" y="305814"/>
                </a:cubicBezTo>
                <a:cubicBezTo>
                  <a:pt x="8531889" y="314884"/>
                  <a:pt x="8529712" y="335199"/>
                  <a:pt x="8529712" y="366759"/>
                </a:cubicBezTo>
                <a:lnTo>
                  <a:pt x="8529712" y="707399"/>
                </a:lnTo>
                <a:cubicBezTo>
                  <a:pt x="8529712" y="733156"/>
                  <a:pt x="8532977" y="752473"/>
                  <a:pt x="8539507" y="765351"/>
                </a:cubicBezTo>
                <a:cubicBezTo>
                  <a:pt x="8546036" y="778230"/>
                  <a:pt x="8555650" y="784669"/>
                  <a:pt x="8568347" y="784669"/>
                </a:cubicBezTo>
                <a:cubicBezTo>
                  <a:pt x="8583220" y="784669"/>
                  <a:pt x="8593287" y="777958"/>
                  <a:pt x="8598547" y="764535"/>
                </a:cubicBezTo>
                <a:cubicBezTo>
                  <a:pt x="8603807" y="751113"/>
                  <a:pt x="8606437" y="725719"/>
                  <a:pt x="8606437" y="688354"/>
                </a:cubicBezTo>
                <a:lnTo>
                  <a:pt x="8606437" y="602378"/>
                </a:lnTo>
                <a:lnTo>
                  <a:pt x="8802332" y="602378"/>
                </a:lnTo>
                <a:cubicBezTo>
                  <a:pt x="8801970" y="660058"/>
                  <a:pt x="8799884" y="703318"/>
                  <a:pt x="8796075" y="732158"/>
                </a:cubicBezTo>
                <a:cubicBezTo>
                  <a:pt x="8792266" y="760998"/>
                  <a:pt x="8780113" y="790564"/>
                  <a:pt x="8759616" y="820855"/>
                </a:cubicBezTo>
                <a:cubicBezTo>
                  <a:pt x="8739120" y="851146"/>
                  <a:pt x="8712366" y="874001"/>
                  <a:pt x="8679354" y="889418"/>
                </a:cubicBezTo>
                <a:cubicBezTo>
                  <a:pt x="8646342" y="904836"/>
                  <a:pt x="8605531" y="912545"/>
                  <a:pt x="8556920" y="912545"/>
                </a:cubicBezTo>
                <a:cubicBezTo>
                  <a:pt x="8494886" y="912545"/>
                  <a:pt x="8445731" y="901934"/>
                  <a:pt x="8409454" y="880712"/>
                </a:cubicBezTo>
                <a:cubicBezTo>
                  <a:pt x="8373178" y="859490"/>
                  <a:pt x="8347512" y="829743"/>
                  <a:pt x="8332456" y="791471"/>
                </a:cubicBezTo>
                <a:cubicBezTo>
                  <a:pt x="8317402" y="753199"/>
                  <a:pt x="8309874" y="698874"/>
                  <a:pt x="8309874" y="628497"/>
                </a:cubicBezTo>
                <a:lnTo>
                  <a:pt x="8309874" y="423351"/>
                </a:lnTo>
                <a:cubicBezTo>
                  <a:pt x="8309874" y="362043"/>
                  <a:pt x="8316041" y="315790"/>
                  <a:pt x="8328376" y="284592"/>
                </a:cubicBezTo>
                <a:cubicBezTo>
                  <a:pt x="8340710" y="253394"/>
                  <a:pt x="8367010" y="225552"/>
                  <a:pt x="8407278" y="201065"/>
                </a:cubicBezTo>
                <a:cubicBezTo>
                  <a:pt x="8447545" y="176578"/>
                  <a:pt x="8496519" y="164335"/>
                  <a:pt x="8554199" y="164335"/>
                </a:cubicBezTo>
                <a:close/>
                <a:moveTo>
                  <a:pt x="8093432" y="164335"/>
                </a:moveTo>
                <a:cubicBezTo>
                  <a:pt x="8131160" y="164335"/>
                  <a:pt x="8161995" y="173222"/>
                  <a:pt x="8185938" y="190998"/>
                </a:cubicBezTo>
                <a:cubicBezTo>
                  <a:pt x="8209880" y="208774"/>
                  <a:pt x="8225298" y="231175"/>
                  <a:pt x="8232190" y="258201"/>
                </a:cubicBezTo>
                <a:cubicBezTo>
                  <a:pt x="8239083" y="285227"/>
                  <a:pt x="8242530" y="330301"/>
                  <a:pt x="8242530" y="393423"/>
                </a:cubicBezTo>
                <a:lnTo>
                  <a:pt x="8242530" y="899485"/>
                </a:lnTo>
                <a:lnTo>
                  <a:pt x="8022692" y="899485"/>
                </a:lnTo>
                <a:lnTo>
                  <a:pt x="8022692" y="399409"/>
                </a:lnTo>
                <a:cubicBezTo>
                  <a:pt x="8022692" y="349709"/>
                  <a:pt x="8021059" y="319418"/>
                  <a:pt x="8017794" y="308535"/>
                </a:cubicBezTo>
                <a:cubicBezTo>
                  <a:pt x="8014530" y="297652"/>
                  <a:pt x="8005460" y="292211"/>
                  <a:pt x="7990586" y="292211"/>
                </a:cubicBezTo>
                <a:cubicBezTo>
                  <a:pt x="7974988" y="292211"/>
                  <a:pt x="7965193" y="298468"/>
                  <a:pt x="7961202" y="310984"/>
                </a:cubicBezTo>
                <a:cubicBezTo>
                  <a:pt x="7957212" y="323499"/>
                  <a:pt x="7955216" y="356965"/>
                  <a:pt x="7955216" y="411380"/>
                </a:cubicBezTo>
                <a:lnTo>
                  <a:pt x="7955216" y="899485"/>
                </a:lnTo>
                <a:lnTo>
                  <a:pt x="7735379" y="899485"/>
                </a:lnTo>
                <a:lnTo>
                  <a:pt x="7735379" y="177394"/>
                </a:lnTo>
                <a:lnTo>
                  <a:pt x="7959026" y="177394"/>
                </a:lnTo>
                <a:lnTo>
                  <a:pt x="7955216" y="243917"/>
                </a:lnTo>
                <a:cubicBezTo>
                  <a:pt x="7971178" y="217389"/>
                  <a:pt x="7990678" y="197494"/>
                  <a:pt x="8013713" y="184230"/>
                </a:cubicBezTo>
                <a:cubicBezTo>
                  <a:pt x="8036749" y="170966"/>
                  <a:pt x="8063322" y="164335"/>
                  <a:pt x="8093432" y="164335"/>
                </a:cubicBezTo>
                <a:close/>
                <a:moveTo>
                  <a:pt x="7400586" y="164335"/>
                </a:moveTo>
                <a:cubicBezTo>
                  <a:pt x="7462256" y="164335"/>
                  <a:pt x="7513135" y="176034"/>
                  <a:pt x="7553221" y="199432"/>
                </a:cubicBezTo>
                <a:cubicBezTo>
                  <a:pt x="7593307" y="222831"/>
                  <a:pt x="7621421" y="253848"/>
                  <a:pt x="7637564" y="292483"/>
                </a:cubicBezTo>
                <a:cubicBezTo>
                  <a:pt x="7653707" y="331117"/>
                  <a:pt x="7661779" y="385442"/>
                  <a:pt x="7661779" y="455456"/>
                </a:cubicBezTo>
                <a:lnTo>
                  <a:pt x="7661779" y="551227"/>
                </a:lnTo>
                <a:lnTo>
                  <a:pt x="7377187" y="551227"/>
                </a:lnTo>
                <a:lnTo>
                  <a:pt x="7377187" y="707399"/>
                </a:lnTo>
                <a:cubicBezTo>
                  <a:pt x="7377187" y="740048"/>
                  <a:pt x="7379545" y="761089"/>
                  <a:pt x="7384261" y="770521"/>
                </a:cubicBezTo>
                <a:cubicBezTo>
                  <a:pt x="7388977" y="779953"/>
                  <a:pt x="7398046" y="784669"/>
                  <a:pt x="7411469" y="784669"/>
                </a:cubicBezTo>
                <a:cubicBezTo>
                  <a:pt x="7428156" y="784669"/>
                  <a:pt x="7439311" y="778411"/>
                  <a:pt x="7444934" y="765896"/>
                </a:cubicBezTo>
                <a:cubicBezTo>
                  <a:pt x="7450557" y="753380"/>
                  <a:pt x="7453369" y="729165"/>
                  <a:pt x="7453369" y="693251"/>
                </a:cubicBezTo>
                <a:lnTo>
                  <a:pt x="7453369" y="598024"/>
                </a:lnTo>
                <a:lnTo>
                  <a:pt x="7661779" y="598024"/>
                </a:lnTo>
                <a:lnTo>
                  <a:pt x="7661779" y="651351"/>
                </a:lnTo>
                <a:cubicBezTo>
                  <a:pt x="7661779" y="695972"/>
                  <a:pt x="7658968" y="730254"/>
                  <a:pt x="7653344" y="754196"/>
                </a:cubicBezTo>
                <a:cubicBezTo>
                  <a:pt x="7647722" y="778139"/>
                  <a:pt x="7634571" y="803714"/>
                  <a:pt x="7613894" y="830922"/>
                </a:cubicBezTo>
                <a:cubicBezTo>
                  <a:pt x="7593216" y="858129"/>
                  <a:pt x="7567006" y="878535"/>
                  <a:pt x="7535264" y="892139"/>
                </a:cubicBezTo>
                <a:cubicBezTo>
                  <a:pt x="7503521" y="905743"/>
                  <a:pt x="7463707" y="912545"/>
                  <a:pt x="7415822" y="912545"/>
                </a:cubicBezTo>
                <a:cubicBezTo>
                  <a:pt x="7369388" y="912545"/>
                  <a:pt x="7328395" y="905834"/>
                  <a:pt x="7292843" y="892411"/>
                </a:cubicBezTo>
                <a:cubicBezTo>
                  <a:pt x="7257292" y="878989"/>
                  <a:pt x="7229631" y="860578"/>
                  <a:pt x="7209860" y="837180"/>
                </a:cubicBezTo>
                <a:cubicBezTo>
                  <a:pt x="7190089" y="813781"/>
                  <a:pt x="7176395" y="788024"/>
                  <a:pt x="7168777" y="759910"/>
                </a:cubicBezTo>
                <a:cubicBezTo>
                  <a:pt x="7161158" y="731795"/>
                  <a:pt x="7157349" y="690893"/>
                  <a:pt x="7157349" y="637203"/>
                </a:cubicBezTo>
                <a:lnTo>
                  <a:pt x="7157349" y="426616"/>
                </a:lnTo>
                <a:cubicBezTo>
                  <a:pt x="7157349" y="363495"/>
                  <a:pt x="7165874" y="313705"/>
                  <a:pt x="7182925" y="277246"/>
                </a:cubicBezTo>
                <a:cubicBezTo>
                  <a:pt x="7199975" y="240788"/>
                  <a:pt x="7227908" y="212855"/>
                  <a:pt x="7266724" y="193447"/>
                </a:cubicBezTo>
                <a:cubicBezTo>
                  <a:pt x="7305540" y="174039"/>
                  <a:pt x="7350161" y="164335"/>
                  <a:pt x="7400586" y="164335"/>
                </a:cubicBezTo>
                <a:close/>
                <a:moveTo>
                  <a:pt x="7113720" y="164335"/>
                </a:moveTo>
                <a:lnTo>
                  <a:pt x="7113720" y="418454"/>
                </a:lnTo>
                <a:cubicBezTo>
                  <a:pt x="7073452" y="418454"/>
                  <a:pt x="7043887" y="423895"/>
                  <a:pt x="7025023" y="434779"/>
                </a:cubicBezTo>
                <a:cubicBezTo>
                  <a:pt x="7006159" y="445662"/>
                  <a:pt x="6994550" y="460807"/>
                  <a:pt x="6990197" y="480215"/>
                </a:cubicBezTo>
                <a:cubicBezTo>
                  <a:pt x="6985844" y="499623"/>
                  <a:pt x="6983667" y="544335"/>
                  <a:pt x="6983667" y="614349"/>
                </a:cubicBezTo>
                <a:lnTo>
                  <a:pt x="6983667" y="899485"/>
                </a:lnTo>
                <a:lnTo>
                  <a:pt x="6763830" y="899485"/>
                </a:lnTo>
                <a:lnTo>
                  <a:pt x="6763830" y="177394"/>
                </a:lnTo>
                <a:lnTo>
                  <a:pt x="6983667" y="177394"/>
                </a:lnTo>
                <a:lnTo>
                  <a:pt x="6974961" y="272349"/>
                </a:lnTo>
                <a:cubicBezTo>
                  <a:pt x="7006884" y="204341"/>
                  <a:pt x="7053137" y="168336"/>
                  <a:pt x="7113720" y="164335"/>
                </a:cubicBezTo>
                <a:close/>
                <a:moveTo>
                  <a:pt x="6429036" y="164335"/>
                </a:moveTo>
                <a:cubicBezTo>
                  <a:pt x="6490707" y="164335"/>
                  <a:pt x="6541585" y="176034"/>
                  <a:pt x="6581671" y="199432"/>
                </a:cubicBezTo>
                <a:cubicBezTo>
                  <a:pt x="6621757" y="222831"/>
                  <a:pt x="6649872" y="253848"/>
                  <a:pt x="6666014" y="292483"/>
                </a:cubicBezTo>
                <a:cubicBezTo>
                  <a:pt x="6682157" y="331117"/>
                  <a:pt x="6690229" y="385442"/>
                  <a:pt x="6690229" y="455456"/>
                </a:cubicBezTo>
                <a:lnTo>
                  <a:pt x="6690229" y="551227"/>
                </a:lnTo>
                <a:lnTo>
                  <a:pt x="6405638" y="551227"/>
                </a:lnTo>
                <a:lnTo>
                  <a:pt x="6405638" y="707399"/>
                </a:lnTo>
                <a:cubicBezTo>
                  <a:pt x="6405638" y="740048"/>
                  <a:pt x="6407995" y="761089"/>
                  <a:pt x="6412711" y="770521"/>
                </a:cubicBezTo>
                <a:cubicBezTo>
                  <a:pt x="6417428" y="779953"/>
                  <a:pt x="6426497" y="784669"/>
                  <a:pt x="6439919" y="784669"/>
                </a:cubicBezTo>
                <a:cubicBezTo>
                  <a:pt x="6456606" y="784669"/>
                  <a:pt x="6467762" y="778411"/>
                  <a:pt x="6473384" y="765896"/>
                </a:cubicBezTo>
                <a:cubicBezTo>
                  <a:pt x="6479008" y="753380"/>
                  <a:pt x="6481819" y="729165"/>
                  <a:pt x="6481819" y="693251"/>
                </a:cubicBezTo>
                <a:lnTo>
                  <a:pt x="6481819" y="598024"/>
                </a:lnTo>
                <a:lnTo>
                  <a:pt x="6690229" y="598024"/>
                </a:lnTo>
                <a:lnTo>
                  <a:pt x="6690229" y="651351"/>
                </a:lnTo>
                <a:cubicBezTo>
                  <a:pt x="6690229" y="695972"/>
                  <a:pt x="6687418" y="730254"/>
                  <a:pt x="6681795" y="754196"/>
                </a:cubicBezTo>
                <a:cubicBezTo>
                  <a:pt x="6676172" y="778139"/>
                  <a:pt x="6663021" y="803714"/>
                  <a:pt x="6642344" y="830922"/>
                </a:cubicBezTo>
                <a:cubicBezTo>
                  <a:pt x="6621666" y="858129"/>
                  <a:pt x="6595456" y="878535"/>
                  <a:pt x="6563714" y="892139"/>
                </a:cubicBezTo>
                <a:cubicBezTo>
                  <a:pt x="6531971" y="905743"/>
                  <a:pt x="6492158" y="912545"/>
                  <a:pt x="6444272" y="912545"/>
                </a:cubicBezTo>
                <a:cubicBezTo>
                  <a:pt x="6397838" y="912545"/>
                  <a:pt x="6356845" y="905834"/>
                  <a:pt x="6321293" y="892411"/>
                </a:cubicBezTo>
                <a:cubicBezTo>
                  <a:pt x="6285742" y="878989"/>
                  <a:pt x="6258081" y="860578"/>
                  <a:pt x="6238311" y="837180"/>
                </a:cubicBezTo>
                <a:cubicBezTo>
                  <a:pt x="6218540" y="813781"/>
                  <a:pt x="6204845" y="788024"/>
                  <a:pt x="6197227" y="759910"/>
                </a:cubicBezTo>
                <a:cubicBezTo>
                  <a:pt x="6189608" y="731795"/>
                  <a:pt x="6185800" y="690893"/>
                  <a:pt x="6185800" y="637203"/>
                </a:cubicBezTo>
                <a:lnTo>
                  <a:pt x="6185800" y="426616"/>
                </a:lnTo>
                <a:cubicBezTo>
                  <a:pt x="6185800" y="363495"/>
                  <a:pt x="6194325" y="313705"/>
                  <a:pt x="6211375" y="277246"/>
                </a:cubicBezTo>
                <a:cubicBezTo>
                  <a:pt x="6228425" y="240788"/>
                  <a:pt x="6256358" y="212855"/>
                  <a:pt x="6295175" y="193447"/>
                </a:cubicBezTo>
                <a:cubicBezTo>
                  <a:pt x="6333990" y="174039"/>
                  <a:pt x="6378611" y="164335"/>
                  <a:pt x="6429036" y="164335"/>
                </a:cubicBezTo>
                <a:close/>
                <a:moveTo>
                  <a:pt x="5533686" y="164335"/>
                </a:moveTo>
                <a:cubicBezTo>
                  <a:pt x="5595356" y="164335"/>
                  <a:pt x="5646235" y="176034"/>
                  <a:pt x="5686321" y="199432"/>
                </a:cubicBezTo>
                <a:cubicBezTo>
                  <a:pt x="5726407" y="222831"/>
                  <a:pt x="5754522" y="253848"/>
                  <a:pt x="5770664" y="292483"/>
                </a:cubicBezTo>
                <a:cubicBezTo>
                  <a:pt x="5786807" y="331117"/>
                  <a:pt x="5794879" y="385442"/>
                  <a:pt x="5794879" y="455456"/>
                </a:cubicBezTo>
                <a:lnTo>
                  <a:pt x="5794879" y="551227"/>
                </a:lnTo>
                <a:lnTo>
                  <a:pt x="5510287" y="551227"/>
                </a:lnTo>
                <a:lnTo>
                  <a:pt x="5510287" y="707399"/>
                </a:lnTo>
                <a:cubicBezTo>
                  <a:pt x="5510287" y="740048"/>
                  <a:pt x="5512646" y="761089"/>
                  <a:pt x="5517362" y="770521"/>
                </a:cubicBezTo>
                <a:cubicBezTo>
                  <a:pt x="5522077" y="779953"/>
                  <a:pt x="5531147" y="784669"/>
                  <a:pt x="5544569" y="784669"/>
                </a:cubicBezTo>
                <a:cubicBezTo>
                  <a:pt x="5561256" y="784669"/>
                  <a:pt x="5572411" y="778411"/>
                  <a:pt x="5578035" y="765896"/>
                </a:cubicBezTo>
                <a:cubicBezTo>
                  <a:pt x="5583657" y="753380"/>
                  <a:pt x="5586469" y="729165"/>
                  <a:pt x="5586469" y="693251"/>
                </a:cubicBezTo>
                <a:lnTo>
                  <a:pt x="5586469" y="598024"/>
                </a:lnTo>
                <a:lnTo>
                  <a:pt x="5794879" y="598024"/>
                </a:lnTo>
                <a:lnTo>
                  <a:pt x="5794879" y="651351"/>
                </a:lnTo>
                <a:cubicBezTo>
                  <a:pt x="5794879" y="695972"/>
                  <a:pt x="5792069" y="730254"/>
                  <a:pt x="5786445" y="754196"/>
                </a:cubicBezTo>
                <a:cubicBezTo>
                  <a:pt x="5780823" y="778139"/>
                  <a:pt x="5767672" y="803714"/>
                  <a:pt x="5746995" y="830922"/>
                </a:cubicBezTo>
                <a:cubicBezTo>
                  <a:pt x="5726316" y="858129"/>
                  <a:pt x="5700106" y="878535"/>
                  <a:pt x="5668364" y="892139"/>
                </a:cubicBezTo>
                <a:cubicBezTo>
                  <a:pt x="5636621" y="905743"/>
                  <a:pt x="5596807" y="912545"/>
                  <a:pt x="5548922" y="912545"/>
                </a:cubicBezTo>
                <a:cubicBezTo>
                  <a:pt x="5502489" y="912545"/>
                  <a:pt x="5461495" y="905834"/>
                  <a:pt x="5425944" y="892411"/>
                </a:cubicBezTo>
                <a:cubicBezTo>
                  <a:pt x="5390393" y="878989"/>
                  <a:pt x="5362732" y="860578"/>
                  <a:pt x="5342961" y="837180"/>
                </a:cubicBezTo>
                <a:cubicBezTo>
                  <a:pt x="5323190" y="813781"/>
                  <a:pt x="5309495" y="788024"/>
                  <a:pt x="5301877" y="759910"/>
                </a:cubicBezTo>
                <a:cubicBezTo>
                  <a:pt x="5294258" y="731795"/>
                  <a:pt x="5290449" y="690893"/>
                  <a:pt x="5290449" y="637203"/>
                </a:cubicBezTo>
                <a:lnTo>
                  <a:pt x="5290449" y="426616"/>
                </a:lnTo>
                <a:cubicBezTo>
                  <a:pt x="5290449" y="363495"/>
                  <a:pt x="5298975" y="313705"/>
                  <a:pt x="5316025" y="277246"/>
                </a:cubicBezTo>
                <a:cubicBezTo>
                  <a:pt x="5333075" y="240788"/>
                  <a:pt x="5361008" y="212855"/>
                  <a:pt x="5399825" y="193447"/>
                </a:cubicBezTo>
                <a:cubicBezTo>
                  <a:pt x="5438640" y="174039"/>
                  <a:pt x="5483261" y="164335"/>
                  <a:pt x="5533686" y="164335"/>
                </a:cubicBezTo>
                <a:close/>
                <a:moveTo>
                  <a:pt x="5246820" y="164335"/>
                </a:moveTo>
                <a:lnTo>
                  <a:pt x="5246820" y="418454"/>
                </a:lnTo>
                <a:cubicBezTo>
                  <a:pt x="5206553" y="418454"/>
                  <a:pt x="5176987" y="423895"/>
                  <a:pt x="5158124" y="434779"/>
                </a:cubicBezTo>
                <a:cubicBezTo>
                  <a:pt x="5139259" y="445662"/>
                  <a:pt x="5127650" y="460807"/>
                  <a:pt x="5123297" y="480215"/>
                </a:cubicBezTo>
                <a:cubicBezTo>
                  <a:pt x="5118944" y="499623"/>
                  <a:pt x="5116767" y="544335"/>
                  <a:pt x="5116767" y="614349"/>
                </a:cubicBezTo>
                <a:lnTo>
                  <a:pt x="5116767" y="899485"/>
                </a:lnTo>
                <a:lnTo>
                  <a:pt x="4896929" y="899485"/>
                </a:lnTo>
                <a:lnTo>
                  <a:pt x="4896929" y="177394"/>
                </a:lnTo>
                <a:lnTo>
                  <a:pt x="5116767" y="177394"/>
                </a:lnTo>
                <a:lnTo>
                  <a:pt x="5108061" y="272349"/>
                </a:lnTo>
                <a:cubicBezTo>
                  <a:pt x="5139985" y="204341"/>
                  <a:pt x="5186238" y="168336"/>
                  <a:pt x="5246820" y="164335"/>
                </a:cubicBezTo>
                <a:close/>
                <a:moveTo>
                  <a:pt x="3321407" y="164335"/>
                </a:moveTo>
                <a:cubicBezTo>
                  <a:pt x="3359135" y="164335"/>
                  <a:pt x="3389971" y="173222"/>
                  <a:pt x="3413914" y="190998"/>
                </a:cubicBezTo>
                <a:cubicBezTo>
                  <a:pt x="3437856" y="208774"/>
                  <a:pt x="3453274" y="231175"/>
                  <a:pt x="3460166" y="258201"/>
                </a:cubicBezTo>
                <a:cubicBezTo>
                  <a:pt x="3467058" y="285227"/>
                  <a:pt x="3470505" y="330301"/>
                  <a:pt x="3470505" y="393423"/>
                </a:cubicBezTo>
                <a:lnTo>
                  <a:pt x="3470505" y="899485"/>
                </a:lnTo>
                <a:lnTo>
                  <a:pt x="3250668" y="899485"/>
                </a:lnTo>
                <a:lnTo>
                  <a:pt x="3250668" y="399409"/>
                </a:lnTo>
                <a:cubicBezTo>
                  <a:pt x="3250668" y="349709"/>
                  <a:pt x="3249035" y="319418"/>
                  <a:pt x="3245770" y="308535"/>
                </a:cubicBezTo>
                <a:cubicBezTo>
                  <a:pt x="3242505" y="297652"/>
                  <a:pt x="3233436" y="292211"/>
                  <a:pt x="3218563" y="292211"/>
                </a:cubicBezTo>
                <a:cubicBezTo>
                  <a:pt x="3202963" y="292211"/>
                  <a:pt x="3193169" y="298468"/>
                  <a:pt x="3189178" y="310984"/>
                </a:cubicBezTo>
                <a:cubicBezTo>
                  <a:pt x="3185188" y="323499"/>
                  <a:pt x="3183193" y="356965"/>
                  <a:pt x="3183193" y="411380"/>
                </a:cubicBezTo>
                <a:lnTo>
                  <a:pt x="3183193" y="899485"/>
                </a:lnTo>
                <a:lnTo>
                  <a:pt x="2963355" y="899485"/>
                </a:lnTo>
                <a:lnTo>
                  <a:pt x="2963355" y="177394"/>
                </a:lnTo>
                <a:lnTo>
                  <a:pt x="3187001" y="177394"/>
                </a:lnTo>
                <a:lnTo>
                  <a:pt x="3183193" y="243917"/>
                </a:lnTo>
                <a:cubicBezTo>
                  <a:pt x="3199154" y="217389"/>
                  <a:pt x="3218653" y="197494"/>
                  <a:pt x="3241689" y="184230"/>
                </a:cubicBezTo>
                <a:cubicBezTo>
                  <a:pt x="3264725" y="170966"/>
                  <a:pt x="3291298" y="164335"/>
                  <a:pt x="3321407" y="164335"/>
                </a:cubicBezTo>
                <a:close/>
                <a:moveTo>
                  <a:pt x="1858366" y="164335"/>
                </a:moveTo>
                <a:cubicBezTo>
                  <a:pt x="1892467" y="164335"/>
                  <a:pt x="1921942" y="173495"/>
                  <a:pt x="1946791" y="191814"/>
                </a:cubicBezTo>
                <a:cubicBezTo>
                  <a:pt x="1971641" y="210134"/>
                  <a:pt x="1987149" y="231265"/>
                  <a:pt x="1993316" y="255208"/>
                </a:cubicBezTo>
                <a:cubicBezTo>
                  <a:pt x="1999483" y="279151"/>
                  <a:pt x="2002567" y="319781"/>
                  <a:pt x="2002567" y="377098"/>
                </a:cubicBezTo>
                <a:lnTo>
                  <a:pt x="2002567" y="681280"/>
                </a:lnTo>
                <a:cubicBezTo>
                  <a:pt x="2002567" y="746941"/>
                  <a:pt x="1998667" y="793647"/>
                  <a:pt x="1990868" y="821399"/>
                </a:cubicBezTo>
                <a:cubicBezTo>
                  <a:pt x="1983068" y="849151"/>
                  <a:pt x="1967106" y="871280"/>
                  <a:pt x="1942982" y="887786"/>
                </a:cubicBezTo>
                <a:cubicBezTo>
                  <a:pt x="1918858" y="904292"/>
                  <a:pt x="1889746" y="912545"/>
                  <a:pt x="1855646" y="912545"/>
                </a:cubicBezTo>
                <a:cubicBezTo>
                  <a:pt x="1828438" y="912545"/>
                  <a:pt x="1803226" y="906185"/>
                  <a:pt x="1780009" y="893465"/>
                </a:cubicBezTo>
                <a:cubicBezTo>
                  <a:pt x="1756791" y="880746"/>
                  <a:pt x="1735569" y="861848"/>
                  <a:pt x="1716343" y="836771"/>
                </a:cubicBezTo>
                <a:lnTo>
                  <a:pt x="1716343" y="985210"/>
                </a:lnTo>
                <a:lnTo>
                  <a:pt x="2077529" y="985210"/>
                </a:lnTo>
                <a:lnTo>
                  <a:pt x="2077529" y="177394"/>
                </a:lnTo>
                <a:lnTo>
                  <a:pt x="2301177" y="177394"/>
                </a:lnTo>
                <a:lnTo>
                  <a:pt x="2297368" y="241196"/>
                </a:lnTo>
                <a:cubicBezTo>
                  <a:pt x="2316957" y="215394"/>
                  <a:pt x="2338542" y="196134"/>
                  <a:pt x="2362122" y="183414"/>
                </a:cubicBezTo>
                <a:cubicBezTo>
                  <a:pt x="2385702" y="170694"/>
                  <a:pt x="2411458" y="164335"/>
                  <a:pt x="2439392" y="164335"/>
                </a:cubicBezTo>
                <a:cubicBezTo>
                  <a:pt x="2473492" y="164335"/>
                  <a:pt x="2502967" y="173495"/>
                  <a:pt x="2527816" y="191814"/>
                </a:cubicBezTo>
                <a:cubicBezTo>
                  <a:pt x="2552666" y="210134"/>
                  <a:pt x="2568174" y="231265"/>
                  <a:pt x="2574341" y="255208"/>
                </a:cubicBezTo>
                <a:cubicBezTo>
                  <a:pt x="2580508" y="279151"/>
                  <a:pt x="2583592" y="319781"/>
                  <a:pt x="2583592" y="377098"/>
                </a:cubicBezTo>
                <a:lnTo>
                  <a:pt x="2583592" y="681280"/>
                </a:lnTo>
                <a:cubicBezTo>
                  <a:pt x="2583592" y="746941"/>
                  <a:pt x="2579692" y="793647"/>
                  <a:pt x="2571892" y="821399"/>
                </a:cubicBezTo>
                <a:cubicBezTo>
                  <a:pt x="2564093" y="849151"/>
                  <a:pt x="2548131" y="871280"/>
                  <a:pt x="2524007" y="887786"/>
                </a:cubicBezTo>
                <a:cubicBezTo>
                  <a:pt x="2499883" y="904292"/>
                  <a:pt x="2470771" y="912545"/>
                  <a:pt x="2436671" y="912545"/>
                </a:cubicBezTo>
                <a:cubicBezTo>
                  <a:pt x="2409463" y="912545"/>
                  <a:pt x="2384250" y="906185"/>
                  <a:pt x="2361033" y="893465"/>
                </a:cubicBezTo>
                <a:cubicBezTo>
                  <a:pt x="2337817" y="880746"/>
                  <a:pt x="2316594" y="861848"/>
                  <a:pt x="2297368" y="836771"/>
                </a:cubicBezTo>
                <a:lnTo>
                  <a:pt x="2297368" y="985210"/>
                </a:lnTo>
                <a:lnTo>
                  <a:pt x="3336132" y="985210"/>
                </a:lnTo>
                <a:lnTo>
                  <a:pt x="3599589" y="985210"/>
                </a:lnTo>
                <a:lnTo>
                  <a:pt x="3575703" y="966331"/>
                </a:lnTo>
                <a:cubicBezTo>
                  <a:pt x="3551556" y="939905"/>
                  <a:pt x="3538939" y="900573"/>
                  <a:pt x="3537850" y="848335"/>
                </a:cubicBezTo>
                <a:lnTo>
                  <a:pt x="3751157" y="848335"/>
                </a:lnTo>
                <a:cubicBezTo>
                  <a:pt x="3751157" y="880258"/>
                  <a:pt x="3762766" y="896220"/>
                  <a:pt x="3785983" y="896220"/>
                </a:cubicBezTo>
                <a:cubicBezTo>
                  <a:pt x="3802671" y="896220"/>
                  <a:pt x="3813736" y="891317"/>
                  <a:pt x="3819177" y="881511"/>
                </a:cubicBezTo>
                <a:cubicBezTo>
                  <a:pt x="3824618" y="871705"/>
                  <a:pt x="3827339" y="851189"/>
                  <a:pt x="3827339" y="819962"/>
                </a:cubicBezTo>
                <a:lnTo>
                  <a:pt x="3827339" y="765487"/>
                </a:lnTo>
                <a:cubicBezTo>
                  <a:pt x="3808475" y="782583"/>
                  <a:pt x="3788613" y="795495"/>
                  <a:pt x="3767755" y="804224"/>
                </a:cubicBezTo>
                <a:cubicBezTo>
                  <a:pt x="3746896" y="812953"/>
                  <a:pt x="3725038" y="817318"/>
                  <a:pt x="3702184" y="817318"/>
                </a:cubicBezTo>
                <a:cubicBezTo>
                  <a:pt x="3662642" y="817318"/>
                  <a:pt x="3630083" y="809337"/>
                  <a:pt x="3604509" y="793375"/>
                </a:cubicBezTo>
                <a:cubicBezTo>
                  <a:pt x="3578933" y="777413"/>
                  <a:pt x="3561430" y="756464"/>
                  <a:pt x="3551998" y="730526"/>
                </a:cubicBezTo>
                <a:cubicBezTo>
                  <a:pt x="3542566" y="704588"/>
                  <a:pt x="3537850" y="667676"/>
                  <a:pt x="3537850" y="619791"/>
                </a:cubicBezTo>
                <a:lnTo>
                  <a:pt x="3537850" y="357509"/>
                </a:lnTo>
                <a:cubicBezTo>
                  <a:pt x="3537850" y="288946"/>
                  <a:pt x="3550183" y="239609"/>
                  <a:pt x="3574852" y="209499"/>
                </a:cubicBezTo>
                <a:cubicBezTo>
                  <a:pt x="3599521" y="179389"/>
                  <a:pt x="3637066" y="164335"/>
                  <a:pt x="3687492" y="164335"/>
                </a:cubicBezTo>
                <a:cubicBezTo>
                  <a:pt x="3715063" y="164335"/>
                  <a:pt x="3740184" y="169969"/>
                  <a:pt x="3762857" y="181237"/>
                </a:cubicBezTo>
                <a:cubicBezTo>
                  <a:pt x="3785530" y="192506"/>
                  <a:pt x="3805755" y="209409"/>
                  <a:pt x="3823530" y="231946"/>
                </a:cubicBezTo>
                <a:lnTo>
                  <a:pt x="3839311" y="177394"/>
                </a:lnTo>
                <a:lnTo>
                  <a:pt x="4043912" y="177394"/>
                </a:lnTo>
                <a:lnTo>
                  <a:pt x="4043912" y="733518"/>
                </a:lnTo>
                <a:cubicBezTo>
                  <a:pt x="4043912" y="808612"/>
                  <a:pt x="4042188" y="857132"/>
                  <a:pt x="4038742" y="879079"/>
                </a:cubicBezTo>
                <a:cubicBezTo>
                  <a:pt x="4035297" y="901027"/>
                  <a:pt x="4023052" y="924244"/>
                  <a:pt x="4002013" y="948731"/>
                </a:cubicBezTo>
                <a:cubicBezTo>
                  <a:pt x="3991492" y="960974"/>
                  <a:pt x="3978908" y="971767"/>
                  <a:pt x="3964262" y="981108"/>
                </a:cubicBezTo>
                <a:lnTo>
                  <a:pt x="3955574" y="985210"/>
                </a:lnTo>
                <a:lnTo>
                  <a:pt x="6672263" y="985210"/>
                </a:lnTo>
                <a:lnTo>
                  <a:pt x="10008394" y="985210"/>
                </a:lnTo>
                <a:lnTo>
                  <a:pt x="11345354" y="985210"/>
                </a:lnTo>
                <a:lnTo>
                  <a:pt x="11345354" y="177394"/>
                </a:lnTo>
                <a:lnTo>
                  <a:pt x="11569001" y="177394"/>
                </a:lnTo>
                <a:lnTo>
                  <a:pt x="11565192" y="241196"/>
                </a:lnTo>
                <a:cubicBezTo>
                  <a:pt x="11584781" y="215394"/>
                  <a:pt x="11606366" y="196134"/>
                  <a:pt x="11629946" y="183414"/>
                </a:cubicBezTo>
                <a:cubicBezTo>
                  <a:pt x="11653526" y="170694"/>
                  <a:pt x="11679282" y="164335"/>
                  <a:pt x="11707216" y="164335"/>
                </a:cubicBezTo>
                <a:cubicBezTo>
                  <a:pt x="11741316" y="164335"/>
                  <a:pt x="11770791" y="173495"/>
                  <a:pt x="11795640" y="191814"/>
                </a:cubicBezTo>
                <a:cubicBezTo>
                  <a:pt x="11820490" y="210134"/>
                  <a:pt x="11835998" y="231265"/>
                  <a:pt x="11842166" y="255208"/>
                </a:cubicBezTo>
                <a:cubicBezTo>
                  <a:pt x="11848333" y="279151"/>
                  <a:pt x="11851416" y="319781"/>
                  <a:pt x="11851416" y="377098"/>
                </a:cubicBezTo>
                <a:lnTo>
                  <a:pt x="11851416" y="681280"/>
                </a:lnTo>
                <a:cubicBezTo>
                  <a:pt x="11851416" y="746941"/>
                  <a:pt x="11847516" y="793647"/>
                  <a:pt x="11839717" y="821399"/>
                </a:cubicBezTo>
                <a:cubicBezTo>
                  <a:pt x="11831917" y="849151"/>
                  <a:pt x="11815956" y="871280"/>
                  <a:pt x="11791831" y="887786"/>
                </a:cubicBezTo>
                <a:cubicBezTo>
                  <a:pt x="11767707" y="904292"/>
                  <a:pt x="11738595" y="912545"/>
                  <a:pt x="11704495" y="912545"/>
                </a:cubicBezTo>
                <a:cubicBezTo>
                  <a:pt x="11677287" y="912545"/>
                  <a:pt x="11652075" y="906185"/>
                  <a:pt x="11628858" y="893465"/>
                </a:cubicBezTo>
                <a:cubicBezTo>
                  <a:pt x="11605640" y="880746"/>
                  <a:pt x="11584418" y="861848"/>
                  <a:pt x="11565192" y="836771"/>
                </a:cubicBezTo>
                <a:lnTo>
                  <a:pt x="11565192" y="985210"/>
                </a:lnTo>
                <a:lnTo>
                  <a:pt x="13344525" y="985210"/>
                </a:lnTo>
                <a:lnTo>
                  <a:pt x="13344525" y="1042360"/>
                </a:lnTo>
                <a:lnTo>
                  <a:pt x="10008394" y="1042360"/>
                </a:lnTo>
                <a:lnTo>
                  <a:pt x="6672263" y="1042360"/>
                </a:lnTo>
                <a:lnTo>
                  <a:pt x="3336132" y="1042360"/>
                </a:lnTo>
                <a:lnTo>
                  <a:pt x="0" y="1042360"/>
                </a:lnTo>
                <a:lnTo>
                  <a:pt x="0" y="985210"/>
                </a:lnTo>
                <a:lnTo>
                  <a:pt x="1496504" y="985210"/>
                </a:lnTo>
                <a:lnTo>
                  <a:pt x="1496504" y="177394"/>
                </a:lnTo>
                <a:lnTo>
                  <a:pt x="1720152" y="177394"/>
                </a:lnTo>
                <a:lnTo>
                  <a:pt x="1716343" y="241196"/>
                </a:lnTo>
                <a:cubicBezTo>
                  <a:pt x="1735932" y="215394"/>
                  <a:pt x="1757517" y="196134"/>
                  <a:pt x="1781097" y="183414"/>
                </a:cubicBezTo>
                <a:cubicBezTo>
                  <a:pt x="1804677" y="170694"/>
                  <a:pt x="1830433" y="164335"/>
                  <a:pt x="1858366" y="164335"/>
                </a:cubicBezTo>
                <a:close/>
                <a:moveTo>
                  <a:pt x="13052231" y="81079"/>
                </a:moveTo>
                <a:lnTo>
                  <a:pt x="13272613" y="81079"/>
                </a:lnTo>
                <a:lnTo>
                  <a:pt x="13272613" y="194807"/>
                </a:lnTo>
                <a:lnTo>
                  <a:pt x="13331926" y="194807"/>
                </a:lnTo>
                <a:lnTo>
                  <a:pt x="13331926" y="309079"/>
                </a:lnTo>
                <a:lnTo>
                  <a:pt x="13272613" y="309079"/>
                </a:lnTo>
                <a:lnTo>
                  <a:pt x="13272613" y="695428"/>
                </a:lnTo>
                <a:cubicBezTo>
                  <a:pt x="13272613" y="742950"/>
                  <a:pt x="13275062" y="769433"/>
                  <a:pt x="13279959" y="774874"/>
                </a:cubicBezTo>
                <a:cubicBezTo>
                  <a:pt x="13284857" y="780316"/>
                  <a:pt x="13305262" y="783036"/>
                  <a:pt x="13341176" y="783036"/>
                </a:cubicBezTo>
                <a:lnTo>
                  <a:pt x="13341176" y="899485"/>
                </a:lnTo>
                <a:lnTo>
                  <a:pt x="13252479" y="899485"/>
                </a:lnTo>
                <a:cubicBezTo>
                  <a:pt x="13202417" y="899485"/>
                  <a:pt x="13166685" y="897399"/>
                  <a:pt x="13145281" y="893227"/>
                </a:cubicBezTo>
                <a:cubicBezTo>
                  <a:pt x="13123878" y="889055"/>
                  <a:pt x="13105014" y="879442"/>
                  <a:pt x="13088689" y="864387"/>
                </a:cubicBezTo>
                <a:cubicBezTo>
                  <a:pt x="13072365" y="849332"/>
                  <a:pt x="13062207" y="832101"/>
                  <a:pt x="13058217" y="812693"/>
                </a:cubicBezTo>
                <a:cubicBezTo>
                  <a:pt x="13054226" y="793285"/>
                  <a:pt x="13052231" y="747666"/>
                  <a:pt x="13052231" y="675838"/>
                </a:cubicBezTo>
                <a:lnTo>
                  <a:pt x="13052231" y="309079"/>
                </a:lnTo>
                <a:lnTo>
                  <a:pt x="13004890" y="309079"/>
                </a:lnTo>
                <a:lnTo>
                  <a:pt x="13004890" y="194807"/>
                </a:lnTo>
                <a:lnTo>
                  <a:pt x="13052231" y="194807"/>
                </a:lnTo>
                <a:close/>
                <a:moveTo>
                  <a:pt x="10170784" y="18502"/>
                </a:moveTo>
                <a:lnTo>
                  <a:pt x="10399872" y="18502"/>
                </a:lnTo>
                <a:lnTo>
                  <a:pt x="10399872" y="899485"/>
                </a:lnTo>
                <a:lnTo>
                  <a:pt x="10170784" y="899485"/>
                </a:lnTo>
                <a:close/>
                <a:moveTo>
                  <a:pt x="6068184" y="18502"/>
                </a:moveTo>
                <a:lnTo>
                  <a:pt x="6148718" y="18502"/>
                </a:lnTo>
                <a:lnTo>
                  <a:pt x="6148718" y="130053"/>
                </a:lnTo>
                <a:cubicBezTo>
                  <a:pt x="6103372" y="130053"/>
                  <a:pt x="6076618" y="132139"/>
                  <a:pt x="6068455" y="136311"/>
                </a:cubicBezTo>
                <a:cubicBezTo>
                  <a:pt x="6060293" y="140483"/>
                  <a:pt x="6056212" y="152363"/>
                  <a:pt x="6056212" y="171953"/>
                </a:cubicBezTo>
                <a:lnTo>
                  <a:pt x="6056212" y="194807"/>
                </a:lnTo>
                <a:lnTo>
                  <a:pt x="6148718" y="194807"/>
                </a:lnTo>
                <a:lnTo>
                  <a:pt x="6148718" y="309079"/>
                </a:lnTo>
                <a:lnTo>
                  <a:pt x="6096480" y="309079"/>
                </a:lnTo>
                <a:lnTo>
                  <a:pt x="6096480" y="899485"/>
                </a:lnTo>
                <a:lnTo>
                  <a:pt x="5876642" y="899485"/>
                </a:lnTo>
                <a:lnTo>
                  <a:pt x="5876642" y="309079"/>
                </a:lnTo>
                <a:lnTo>
                  <a:pt x="5831477" y="309079"/>
                </a:lnTo>
                <a:lnTo>
                  <a:pt x="5831477" y="194807"/>
                </a:lnTo>
                <a:lnTo>
                  <a:pt x="5876642" y="194807"/>
                </a:lnTo>
                <a:cubicBezTo>
                  <a:pt x="5876642" y="147284"/>
                  <a:pt x="5878275" y="115542"/>
                  <a:pt x="5881539" y="99580"/>
                </a:cubicBezTo>
                <a:cubicBezTo>
                  <a:pt x="5884804" y="83619"/>
                  <a:pt x="5892875" y="69380"/>
                  <a:pt x="5905754" y="56864"/>
                </a:cubicBezTo>
                <a:cubicBezTo>
                  <a:pt x="5918633" y="44349"/>
                  <a:pt x="5936680" y="34826"/>
                  <a:pt x="5959897" y="28296"/>
                </a:cubicBezTo>
                <a:cubicBezTo>
                  <a:pt x="5983114" y="21767"/>
                  <a:pt x="6019210" y="18502"/>
                  <a:pt x="6068184" y="18502"/>
                </a:cubicBezTo>
                <a:close/>
                <a:moveTo>
                  <a:pt x="4341485" y="18502"/>
                </a:moveTo>
                <a:lnTo>
                  <a:pt x="4572206" y="18502"/>
                </a:lnTo>
                <a:cubicBezTo>
                  <a:pt x="4634601" y="18502"/>
                  <a:pt x="4682578" y="23399"/>
                  <a:pt x="4716135" y="33194"/>
                </a:cubicBezTo>
                <a:cubicBezTo>
                  <a:pt x="4749689" y="42989"/>
                  <a:pt x="4774902" y="57136"/>
                  <a:pt x="4791771" y="75638"/>
                </a:cubicBezTo>
                <a:cubicBezTo>
                  <a:pt x="4808640" y="94139"/>
                  <a:pt x="4820067" y="116540"/>
                  <a:pt x="4826053" y="142841"/>
                </a:cubicBezTo>
                <a:cubicBezTo>
                  <a:pt x="4832038" y="169141"/>
                  <a:pt x="4835032" y="209862"/>
                  <a:pt x="4835032" y="265003"/>
                </a:cubicBezTo>
                <a:lnTo>
                  <a:pt x="4835032" y="341728"/>
                </a:lnTo>
                <a:cubicBezTo>
                  <a:pt x="4835032" y="397958"/>
                  <a:pt x="4829227" y="438950"/>
                  <a:pt x="4817619" y="464707"/>
                </a:cubicBezTo>
                <a:cubicBezTo>
                  <a:pt x="4806010" y="490464"/>
                  <a:pt x="4784697" y="510234"/>
                  <a:pt x="4753680" y="524020"/>
                </a:cubicBezTo>
                <a:cubicBezTo>
                  <a:pt x="4722665" y="537805"/>
                  <a:pt x="4682124" y="544697"/>
                  <a:pt x="4632062" y="544697"/>
                </a:cubicBezTo>
                <a:lnTo>
                  <a:pt x="4570573" y="544697"/>
                </a:lnTo>
                <a:lnTo>
                  <a:pt x="4570573" y="899485"/>
                </a:lnTo>
                <a:lnTo>
                  <a:pt x="4341485" y="899485"/>
                </a:lnTo>
                <a:close/>
                <a:moveTo>
                  <a:pt x="2658555" y="18502"/>
                </a:moveTo>
                <a:lnTo>
                  <a:pt x="2884922" y="18502"/>
                </a:lnTo>
                <a:lnTo>
                  <a:pt x="2884922" y="133318"/>
                </a:lnTo>
                <a:lnTo>
                  <a:pt x="2658555" y="133318"/>
                </a:lnTo>
                <a:close/>
                <a:moveTo>
                  <a:pt x="1191705" y="18502"/>
                </a:moveTo>
                <a:lnTo>
                  <a:pt x="1418073" y="18502"/>
                </a:lnTo>
                <a:lnTo>
                  <a:pt x="1418073" y="133318"/>
                </a:lnTo>
                <a:lnTo>
                  <a:pt x="1191705" y="133318"/>
                </a:lnTo>
                <a:close/>
                <a:moveTo>
                  <a:pt x="610680" y="18502"/>
                </a:moveTo>
                <a:lnTo>
                  <a:pt x="830517" y="18502"/>
                </a:lnTo>
                <a:lnTo>
                  <a:pt x="830517" y="216709"/>
                </a:lnTo>
                <a:cubicBezTo>
                  <a:pt x="849381" y="199251"/>
                  <a:pt x="869787" y="186157"/>
                  <a:pt x="891734" y="177428"/>
                </a:cubicBezTo>
                <a:cubicBezTo>
                  <a:pt x="913682" y="168699"/>
                  <a:pt x="937171" y="164335"/>
                  <a:pt x="962202" y="164335"/>
                </a:cubicBezTo>
                <a:cubicBezTo>
                  <a:pt x="1000656" y="164335"/>
                  <a:pt x="1033396" y="174129"/>
                  <a:pt x="1060422" y="193719"/>
                </a:cubicBezTo>
                <a:cubicBezTo>
                  <a:pt x="1087448" y="213308"/>
                  <a:pt x="1103954" y="235891"/>
                  <a:pt x="1109940" y="261466"/>
                </a:cubicBezTo>
                <a:cubicBezTo>
                  <a:pt x="1115925" y="287041"/>
                  <a:pt x="1118919" y="333748"/>
                  <a:pt x="1118919" y="401585"/>
                </a:cubicBezTo>
                <a:lnTo>
                  <a:pt x="1118919" y="899485"/>
                </a:lnTo>
                <a:lnTo>
                  <a:pt x="899080" y="899485"/>
                </a:lnTo>
                <a:lnTo>
                  <a:pt x="899080" y="391246"/>
                </a:lnTo>
                <a:cubicBezTo>
                  <a:pt x="899080" y="349165"/>
                  <a:pt x="896995" y="322139"/>
                  <a:pt x="892823" y="310168"/>
                </a:cubicBezTo>
                <a:cubicBezTo>
                  <a:pt x="888651" y="298196"/>
                  <a:pt x="879310" y="292211"/>
                  <a:pt x="864799" y="292211"/>
                </a:cubicBezTo>
                <a:cubicBezTo>
                  <a:pt x="851377" y="292211"/>
                  <a:pt x="842307" y="298378"/>
                  <a:pt x="837591" y="310712"/>
                </a:cubicBezTo>
                <a:cubicBezTo>
                  <a:pt x="832875" y="323046"/>
                  <a:pt x="830517" y="347533"/>
                  <a:pt x="830517" y="384172"/>
                </a:cubicBezTo>
                <a:lnTo>
                  <a:pt x="830517" y="899485"/>
                </a:lnTo>
                <a:lnTo>
                  <a:pt x="610680" y="899485"/>
                </a:lnTo>
                <a:close/>
                <a:moveTo>
                  <a:pt x="275342" y="0"/>
                </a:moveTo>
                <a:cubicBezTo>
                  <a:pt x="334836" y="0"/>
                  <a:pt x="385533" y="9614"/>
                  <a:pt x="427433" y="28841"/>
                </a:cubicBezTo>
                <a:cubicBezTo>
                  <a:pt x="469332" y="48067"/>
                  <a:pt x="497084" y="72282"/>
                  <a:pt x="510688" y="101485"/>
                </a:cubicBezTo>
                <a:cubicBezTo>
                  <a:pt x="524292" y="130688"/>
                  <a:pt x="531094" y="180296"/>
                  <a:pt x="531094" y="250311"/>
                </a:cubicBezTo>
                <a:lnTo>
                  <a:pt x="531094" y="285137"/>
                </a:lnTo>
                <a:lnTo>
                  <a:pt x="318330" y="285137"/>
                </a:lnTo>
                <a:lnTo>
                  <a:pt x="318330" y="219838"/>
                </a:lnTo>
                <a:cubicBezTo>
                  <a:pt x="318330" y="189366"/>
                  <a:pt x="315609" y="169958"/>
                  <a:pt x="310168" y="161614"/>
                </a:cubicBezTo>
                <a:cubicBezTo>
                  <a:pt x="304726" y="153270"/>
                  <a:pt x="295657" y="149098"/>
                  <a:pt x="282960" y="149098"/>
                </a:cubicBezTo>
                <a:cubicBezTo>
                  <a:pt x="269175" y="149098"/>
                  <a:pt x="258745" y="154726"/>
                  <a:pt x="251671" y="165980"/>
                </a:cubicBezTo>
                <a:cubicBezTo>
                  <a:pt x="244597" y="177234"/>
                  <a:pt x="241060" y="194297"/>
                  <a:pt x="241060" y="217168"/>
                </a:cubicBezTo>
                <a:cubicBezTo>
                  <a:pt x="241060" y="246570"/>
                  <a:pt x="245037" y="268713"/>
                  <a:pt x="252989" y="283598"/>
                </a:cubicBezTo>
                <a:cubicBezTo>
                  <a:pt x="260585" y="298482"/>
                  <a:pt x="282164" y="316437"/>
                  <a:pt x="317726" y="337460"/>
                </a:cubicBezTo>
                <a:cubicBezTo>
                  <a:pt x="419704" y="397986"/>
                  <a:pt x="483934" y="447657"/>
                  <a:pt x="510416" y="486473"/>
                </a:cubicBezTo>
                <a:cubicBezTo>
                  <a:pt x="536898" y="525289"/>
                  <a:pt x="550139" y="587867"/>
                  <a:pt x="550139" y="674206"/>
                </a:cubicBezTo>
                <a:cubicBezTo>
                  <a:pt x="550139" y="736965"/>
                  <a:pt x="542793" y="783218"/>
                  <a:pt x="528101" y="812965"/>
                </a:cubicBezTo>
                <a:cubicBezTo>
                  <a:pt x="513409" y="842712"/>
                  <a:pt x="485022" y="867652"/>
                  <a:pt x="442941" y="887786"/>
                </a:cubicBezTo>
                <a:cubicBezTo>
                  <a:pt x="400860" y="907919"/>
                  <a:pt x="351886" y="917986"/>
                  <a:pt x="296020" y="917986"/>
                </a:cubicBezTo>
                <a:cubicBezTo>
                  <a:pt x="234712" y="917986"/>
                  <a:pt x="182383" y="906378"/>
                  <a:pt x="139032" y="883160"/>
                </a:cubicBezTo>
                <a:cubicBezTo>
                  <a:pt x="95681" y="859943"/>
                  <a:pt x="67294" y="830378"/>
                  <a:pt x="53872" y="794464"/>
                </a:cubicBezTo>
                <a:cubicBezTo>
                  <a:pt x="40449" y="758549"/>
                  <a:pt x="33738" y="707581"/>
                  <a:pt x="33738" y="641557"/>
                </a:cubicBezTo>
                <a:lnTo>
                  <a:pt x="33738" y="583876"/>
                </a:lnTo>
                <a:lnTo>
                  <a:pt x="246502" y="583876"/>
                </a:lnTo>
                <a:lnTo>
                  <a:pt x="246502" y="691075"/>
                </a:lnTo>
                <a:cubicBezTo>
                  <a:pt x="246502" y="724086"/>
                  <a:pt x="249495" y="745308"/>
                  <a:pt x="255480" y="754740"/>
                </a:cubicBezTo>
                <a:cubicBezTo>
                  <a:pt x="261466" y="764172"/>
                  <a:pt x="272077" y="768888"/>
                  <a:pt x="287313" y="768888"/>
                </a:cubicBezTo>
                <a:cubicBezTo>
                  <a:pt x="302550" y="768888"/>
                  <a:pt x="313886" y="762903"/>
                  <a:pt x="321323" y="750931"/>
                </a:cubicBezTo>
                <a:cubicBezTo>
                  <a:pt x="328760" y="738960"/>
                  <a:pt x="332478" y="721184"/>
                  <a:pt x="332478" y="697604"/>
                </a:cubicBezTo>
                <a:cubicBezTo>
                  <a:pt x="332478" y="645728"/>
                  <a:pt x="325404" y="611810"/>
                  <a:pt x="311256" y="595848"/>
                </a:cubicBezTo>
                <a:cubicBezTo>
                  <a:pt x="296745" y="579886"/>
                  <a:pt x="261013" y="553222"/>
                  <a:pt x="204058" y="515857"/>
                </a:cubicBezTo>
                <a:cubicBezTo>
                  <a:pt x="147103" y="478129"/>
                  <a:pt x="109375" y="450740"/>
                  <a:pt x="90874" y="433690"/>
                </a:cubicBezTo>
                <a:cubicBezTo>
                  <a:pt x="72373" y="416640"/>
                  <a:pt x="57046" y="393060"/>
                  <a:pt x="44893" y="362950"/>
                </a:cubicBezTo>
                <a:cubicBezTo>
                  <a:pt x="32741" y="332841"/>
                  <a:pt x="26664" y="294387"/>
                  <a:pt x="26664" y="247590"/>
                </a:cubicBezTo>
                <a:cubicBezTo>
                  <a:pt x="26664" y="180115"/>
                  <a:pt x="35280" y="130779"/>
                  <a:pt x="52511" y="99580"/>
                </a:cubicBezTo>
                <a:cubicBezTo>
                  <a:pt x="69743" y="68382"/>
                  <a:pt x="97585" y="43986"/>
                  <a:pt x="136039" y="26392"/>
                </a:cubicBezTo>
                <a:cubicBezTo>
                  <a:pt x="174492" y="8798"/>
                  <a:pt x="220927" y="0"/>
                  <a:pt x="275342" y="0"/>
                </a:cubicBezTo>
                <a:close/>
              </a:path>
            </a:pathLst>
          </a:custGeom>
        </p:spPr>
      </p:pic>
      <p:sp>
        <p:nvSpPr>
          <p:cNvPr id="4" name="Text 1"/>
          <p:cNvSpPr/>
          <p:nvPr/>
        </p:nvSpPr>
        <p:spPr>
          <a:xfrm>
            <a:off x="793790" y="38057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386858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60313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8057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856321" y="4386858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603134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85347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  <p:pic>
        <p:nvPicPr>
          <p:cNvPr id="13" name="Image 0">
            <a:extLst>
              <a:ext uri="{FF2B5EF4-FFF2-40B4-BE49-F238E27FC236}">
                <a16:creationId xmlns:a16="http://schemas.microsoft.com/office/drawing/2014/main" id="{78A8B8AA-C812-FBCE-14C8-9034861597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57830" y="2464796"/>
            <a:ext cx="5054577" cy="55557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1738008" y="4794913"/>
            <a:ext cx="2353925" cy="436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431898" y="3777930"/>
            <a:ext cx="2870679" cy="28706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15386" y="7013937"/>
            <a:ext cx="2392199" cy="272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53757" y="7506338"/>
            <a:ext cx="3508786" cy="27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180111" y="4794913"/>
            <a:ext cx="2353925" cy="436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74001" y="3777930"/>
            <a:ext cx="2870679" cy="287067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157489" y="7013937"/>
            <a:ext cx="2392199" cy="272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5495860" y="7506338"/>
            <a:ext cx="3508786" cy="27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622214" y="4794913"/>
            <a:ext cx="2353925" cy="436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316104" y="3777930"/>
            <a:ext cx="2870679" cy="287067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599592" y="7013937"/>
            <a:ext cx="2392199" cy="272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9937962" y="7506338"/>
            <a:ext cx="3508786" cy="27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1E06FB2-AA76-7E8E-F952-8C981FFDE89A}"/>
              </a:ext>
            </a:extLst>
          </p:cNvPr>
          <p:cNvSpPr/>
          <p:nvPr/>
        </p:nvSpPr>
        <p:spPr>
          <a:xfrm>
            <a:off x="284339" y="456257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9" name="Picture 18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81D4F643-4FDE-0881-2D1F-A2E6D679A2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23876" t="8025" r="8666" b="16160"/>
          <a:stretch>
            <a:fillRect/>
          </a:stretch>
        </p:blipFill>
        <p:spPr>
          <a:xfrm>
            <a:off x="1896841" y="891506"/>
            <a:ext cx="9324974" cy="1195486"/>
          </a:xfrm>
          <a:custGeom>
            <a:avLst/>
            <a:gdLst/>
            <a:ahLst/>
            <a:cxnLst/>
            <a:rect l="l" t="t" r="r" b="b"/>
            <a:pathLst>
              <a:path w="9324974" h="1042360">
                <a:moveTo>
                  <a:pt x="8172918" y="556125"/>
                </a:moveTo>
                <a:cubicBezTo>
                  <a:pt x="8137730" y="581881"/>
                  <a:pt x="8117324" y="603466"/>
                  <a:pt x="8111702" y="620879"/>
                </a:cubicBezTo>
                <a:cubicBezTo>
                  <a:pt x="8106078" y="638292"/>
                  <a:pt x="8103267" y="663323"/>
                  <a:pt x="8103267" y="695972"/>
                </a:cubicBezTo>
                <a:cubicBezTo>
                  <a:pt x="8103267" y="733337"/>
                  <a:pt x="8105716" y="757461"/>
                  <a:pt x="8110613" y="768344"/>
                </a:cubicBezTo>
                <a:cubicBezTo>
                  <a:pt x="8115510" y="779227"/>
                  <a:pt x="8125214" y="784669"/>
                  <a:pt x="8139726" y="784669"/>
                </a:cubicBezTo>
                <a:cubicBezTo>
                  <a:pt x="8153510" y="784669"/>
                  <a:pt x="8162489" y="780406"/>
                  <a:pt x="8166661" y="771881"/>
                </a:cubicBezTo>
                <a:cubicBezTo>
                  <a:pt x="8170833" y="763356"/>
                  <a:pt x="8172918" y="740955"/>
                  <a:pt x="8172918" y="704678"/>
                </a:cubicBezTo>
                <a:close/>
                <a:moveTo>
                  <a:pt x="7579922" y="292210"/>
                </a:moveTo>
                <a:cubicBezTo>
                  <a:pt x="7565412" y="292210"/>
                  <a:pt x="7556070" y="297652"/>
                  <a:pt x="7551898" y="308535"/>
                </a:cubicBezTo>
                <a:cubicBezTo>
                  <a:pt x="7547726" y="319418"/>
                  <a:pt x="7545640" y="345719"/>
                  <a:pt x="7545640" y="387437"/>
                </a:cubicBezTo>
                <a:lnTo>
                  <a:pt x="7545640" y="686721"/>
                </a:lnTo>
                <a:cubicBezTo>
                  <a:pt x="7545640" y="730254"/>
                  <a:pt x="7547818" y="757461"/>
                  <a:pt x="7552170" y="768344"/>
                </a:cubicBezTo>
                <a:cubicBezTo>
                  <a:pt x="7556524" y="779227"/>
                  <a:pt x="7565956" y="784669"/>
                  <a:pt x="7580466" y="784669"/>
                </a:cubicBezTo>
                <a:cubicBezTo>
                  <a:pt x="7594614" y="784669"/>
                  <a:pt x="7603412" y="779681"/>
                  <a:pt x="7606858" y="769705"/>
                </a:cubicBezTo>
                <a:cubicBezTo>
                  <a:pt x="7610304" y="759728"/>
                  <a:pt x="7612028" y="735514"/>
                  <a:pt x="7612028" y="697060"/>
                </a:cubicBezTo>
                <a:lnTo>
                  <a:pt x="7612028" y="387437"/>
                </a:lnTo>
                <a:cubicBezTo>
                  <a:pt x="7612028" y="342817"/>
                  <a:pt x="7610395" y="315790"/>
                  <a:pt x="7607130" y="306358"/>
                </a:cubicBezTo>
                <a:cubicBezTo>
                  <a:pt x="7603865" y="296926"/>
                  <a:pt x="7594796" y="292210"/>
                  <a:pt x="7579922" y="292210"/>
                </a:cubicBezTo>
                <a:close/>
                <a:moveTo>
                  <a:pt x="5028585" y="292210"/>
                </a:moveTo>
                <a:cubicBezTo>
                  <a:pt x="5015526" y="292210"/>
                  <a:pt x="5006819" y="297017"/>
                  <a:pt x="5002466" y="306631"/>
                </a:cubicBezTo>
                <a:cubicBezTo>
                  <a:pt x="4998112" y="316244"/>
                  <a:pt x="4995936" y="339552"/>
                  <a:pt x="4995936" y="376554"/>
                </a:cubicBezTo>
                <a:lnTo>
                  <a:pt x="4995936" y="702502"/>
                </a:lnTo>
                <a:cubicBezTo>
                  <a:pt x="4995936" y="736602"/>
                  <a:pt x="4998112" y="758822"/>
                  <a:pt x="5002466" y="769160"/>
                </a:cubicBezTo>
                <a:cubicBezTo>
                  <a:pt x="5006819" y="779499"/>
                  <a:pt x="5015344" y="784669"/>
                  <a:pt x="5028041" y="784669"/>
                </a:cubicBezTo>
                <a:cubicBezTo>
                  <a:pt x="5041100" y="784669"/>
                  <a:pt x="5049716" y="779953"/>
                  <a:pt x="5053888" y="770521"/>
                </a:cubicBezTo>
                <a:cubicBezTo>
                  <a:pt x="5058060" y="761089"/>
                  <a:pt x="5060146" y="740774"/>
                  <a:pt x="5060146" y="709576"/>
                </a:cubicBezTo>
                <a:lnTo>
                  <a:pt x="5060146" y="376554"/>
                </a:lnTo>
                <a:cubicBezTo>
                  <a:pt x="5060146" y="339552"/>
                  <a:pt x="5058150" y="316244"/>
                  <a:pt x="5054160" y="306631"/>
                </a:cubicBezTo>
                <a:cubicBezTo>
                  <a:pt x="5050170" y="297017"/>
                  <a:pt x="5041645" y="292210"/>
                  <a:pt x="5028585" y="292210"/>
                </a:cubicBezTo>
                <a:close/>
                <a:moveTo>
                  <a:pt x="3808023" y="292210"/>
                </a:moveTo>
                <a:cubicBezTo>
                  <a:pt x="3793512" y="292210"/>
                  <a:pt x="3784170" y="297652"/>
                  <a:pt x="3779999" y="308535"/>
                </a:cubicBezTo>
                <a:cubicBezTo>
                  <a:pt x="3775827" y="319418"/>
                  <a:pt x="3773741" y="345719"/>
                  <a:pt x="3773741" y="387437"/>
                </a:cubicBezTo>
                <a:lnTo>
                  <a:pt x="3773741" y="686721"/>
                </a:lnTo>
                <a:cubicBezTo>
                  <a:pt x="3773741" y="730254"/>
                  <a:pt x="3775917" y="757461"/>
                  <a:pt x="3780271" y="768344"/>
                </a:cubicBezTo>
                <a:cubicBezTo>
                  <a:pt x="3784624" y="779227"/>
                  <a:pt x="3794056" y="784669"/>
                  <a:pt x="3808567" y="784669"/>
                </a:cubicBezTo>
                <a:cubicBezTo>
                  <a:pt x="3822715" y="784669"/>
                  <a:pt x="3831512" y="779681"/>
                  <a:pt x="3834958" y="769705"/>
                </a:cubicBezTo>
                <a:cubicBezTo>
                  <a:pt x="3838404" y="759728"/>
                  <a:pt x="3840128" y="735514"/>
                  <a:pt x="3840128" y="697060"/>
                </a:cubicBezTo>
                <a:lnTo>
                  <a:pt x="3840128" y="387437"/>
                </a:lnTo>
                <a:cubicBezTo>
                  <a:pt x="3840128" y="342817"/>
                  <a:pt x="3838495" y="315790"/>
                  <a:pt x="3835230" y="306358"/>
                </a:cubicBezTo>
                <a:cubicBezTo>
                  <a:pt x="3831965" y="296926"/>
                  <a:pt x="3822896" y="292210"/>
                  <a:pt x="3808023" y="292210"/>
                </a:cubicBezTo>
                <a:close/>
                <a:moveTo>
                  <a:pt x="1443646" y="292210"/>
                </a:moveTo>
                <a:cubicBezTo>
                  <a:pt x="1430224" y="292210"/>
                  <a:pt x="1421518" y="297199"/>
                  <a:pt x="1417527" y="307175"/>
                </a:cubicBezTo>
                <a:cubicBezTo>
                  <a:pt x="1413537" y="317151"/>
                  <a:pt x="1411541" y="342273"/>
                  <a:pt x="1411541" y="382540"/>
                </a:cubicBezTo>
                <a:lnTo>
                  <a:pt x="1411541" y="693795"/>
                </a:lnTo>
                <a:cubicBezTo>
                  <a:pt x="1411541" y="732612"/>
                  <a:pt x="1413808" y="757461"/>
                  <a:pt x="1418343" y="768344"/>
                </a:cubicBezTo>
                <a:cubicBezTo>
                  <a:pt x="1422878" y="779227"/>
                  <a:pt x="1431856" y="784669"/>
                  <a:pt x="1445279" y="784669"/>
                </a:cubicBezTo>
                <a:cubicBezTo>
                  <a:pt x="1459064" y="784669"/>
                  <a:pt x="1468043" y="779046"/>
                  <a:pt x="1472214" y="767800"/>
                </a:cubicBezTo>
                <a:cubicBezTo>
                  <a:pt x="1476386" y="756554"/>
                  <a:pt x="1478472" y="729528"/>
                  <a:pt x="1478472" y="686721"/>
                </a:cubicBezTo>
                <a:lnTo>
                  <a:pt x="1478472" y="382540"/>
                </a:lnTo>
                <a:cubicBezTo>
                  <a:pt x="1478472" y="345175"/>
                  <a:pt x="1476115" y="320778"/>
                  <a:pt x="1471398" y="309351"/>
                </a:cubicBezTo>
                <a:cubicBezTo>
                  <a:pt x="1466682" y="297924"/>
                  <a:pt x="1457432" y="292210"/>
                  <a:pt x="1443646" y="292210"/>
                </a:cubicBezTo>
                <a:close/>
                <a:moveTo>
                  <a:pt x="4477828" y="177394"/>
                </a:moveTo>
                <a:lnTo>
                  <a:pt x="4704196" y="177394"/>
                </a:lnTo>
                <a:lnTo>
                  <a:pt x="4704196" y="899485"/>
                </a:lnTo>
                <a:lnTo>
                  <a:pt x="4477828" y="899485"/>
                </a:lnTo>
                <a:close/>
                <a:moveTo>
                  <a:pt x="3249104" y="177394"/>
                </a:moveTo>
                <a:lnTo>
                  <a:pt x="3475471" y="177394"/>
                </a:lnTo>
                <a:lnTo>
                  <a:pt x="3475471" y="899485"/>
                </a:lnTo>
                <a:lnTo>
                  <a:pt x="3249104" y="899485"/>
                </a:lnTo>
                <a:close/>
                <a:moveTo>
                  <a:pt x="607413" y="177394"/>
                </a:moveTo>
                <a:lnTo>
                  <a:pt x="827251" y="177394"/>
                </a:lnTo>
                <a:lnTo>
                  <a:pt x="827251" y="668764"/>
                </a:lnTo>
                <a:cubicBezTo>
                  <a:pt x="827251" y="724993"/>
                  <a:pt x="828974" y="758368"/>
                  <a:pt x="832421" y="768888"/>
                </a:cubicBezTo>
                <a:cubicBezTo>
                  <a:pt x="835867" y="779409"/>
                  <a:pt x="845208" y="784669"/>
                  <a:pt x="860444" y="784669"/>
                </a:cubicBezTo>
                <a:cubicBezTo>
                  <a:pt x="876769" y="784669"/>
                  <a:pt x="886474" y="779227"/>
                  <a:pt x="889557" y="768344"/>
                </a:cubicBezTo>
                <a:cubicBezTo>
                  <a:pt x="892640" y="757461"/>
                  <a:pt x="894182" y="722454"/>
                  <a:pt x="894182" y="663323"/>
                </a:cubicBezTo>
                <a:lnTo>
                  <a:pt x="894182" y="177394"/>
                </a:lnTo>
                <a:lnTo>
                  <a:pt x="1114020" y="177394"/>
                </a:lnTo>
                <a:lnTo>
                  <a:pt x="1114020" y="899485"/>
                </a:lnTo>
                <a:lnTo>
                  <a:pt x="890373" y="899485"/>
                </a:lnTo>
                <a:lnTo>
                  <a:pt x="894182" y="839492"/>
                </a:lnTo>
                <a:cubicBezTo>
                  <a:pt x="878946" y="863843"/>
                  <a:pt x="860173" y="882106"/>
                  <a:pt x="837862" y="894282"/>
                </a:cubicBezTo>
                <a:cubicBezTo>
                  <a:pt x="815552" y="906457"/>
                  <a:pt x="789886" y="912545"/>
                  <a:pt x="760865" y="912545"/>
                </a:cubicBezTo>
                <a:cubicBezTo>
                  <a:pt x="727853" y="912545"/>
                  <a:pt x="700464" y="906740"/>
                  <a:pt x="678698" y="895132"/>
                </a:cubicBezTo>
                <a:cubicBezTo>
                  <a:pt x="656931" y="883523"/>
                  <a:pt x="640879" y="868106"/>
                  <a:pt x="630540" y="848879"/>
                </a:cubicBezTo>
                <a:cubicBezTo>
                  <a:pt x="620201" y="829652"/>
                  <a:pt x="613762" y="809609"/>
                  <a:pt x="611223" y="788750"/>
                </a:cubicBezTo>
                <a:cubicBezTo>
                  <a:pt x="608684" y="767891"/>
                  <a:pt x="607413" y="726444"/>
                  <a:pt x="607413" y="664411"/>
                </a:cubicBezTo>
                <a:close/>
                <a:moveTo>
                  <a:pt x="8706598" y="164335"/>
                </a:moveTo>
                <a:cubicBezTo>
                  <a:pt x="8763915" y="164335"/>
                  <a:pt x="8812889" y="176487"/>
                  <a:pt x="8853519" y="200793"/>
                </a:cubicBezTo>
                <a:cubicBezTo>
                  <a:pt x="8894149" y="225098"/>
                  <a:pt x="8921175" y="255752"/>
                  <a:pt x="8934597" y="292755"/>
                </a:cubicBezTo>
                <a:cubicBezTo>
                  <a:pt x="8948020" y="329757"/>
                  <a:pt x="8954731" y="382177"/>
                  <a:pt x="8954731" y="450015"/>
                </a:cubicBezTo>
                <a:lnTo>
                  <a:pt x="8747409" y="450015"/>
                </a:lnTo>
                <a:lnTo>
                  <a:pt x="8747409" y="366759"/>
                </a:lnTo>
                <a:cubicBezTo>
                  <a:pt x="8747409" y="337738"/>
                  <a:pt x="8745051" y="318058"/>
                  <a:pt x="8740335" y="307719"/>
                </a:cubicBezTo>
                <a:cubicBezTo>
                  <a:pt x="8735619" y="297380"/>
                  <a:pt x="8726913" y="292210"/>
                  <a:pt x="8714216" y="292210"/>
                </a:cubicBezTo>
                <a:cubicBezTo>
                  <a:pt x="8701519" y="292210"/>
                  <a:pt x="8692994" y="296745"/>
                  <a:pt x="8688641" y="305814"/>
                </a:cubicBezTo>
                <a:cubicBezTo>
                  <a:pt x="8684288" y="314883"/>
                  <a:pt x="8682111" y="335199"/>
                  <a:pt x="8682111" y="366759"/>
                </a:cubicBezTo>
                <a:lnTo>
                  <a:pt x="8682111" y="707399"/>
                </a:lnTo>
                <a:cubicBezTo>
                  <a:pt x="8682111" y="733156"/>
                  <a:pt x="8685376" y="752473"/>
                  <a:pt x="8691906" y="765351"/>
                </a:cubicBezTo>
                <a:cubicBezTo>
                  <a:pt x="8698435" y="778230"/>
                  <a:pt x="8708049" y="784669"/>
                  <a:pt x="8720746" y="784669"/>
                </a:cubicBezTo>
                <a:cubicBezTo>
                  <a:pt x="8735619" y="784669"/>
                  <a:pt x="8745686" y="777958"/>
                  <a:pt x="8750946" y="764535"/>
                </a:cubicBezTo>
                <a:cubicBezTo>
                  <a:pt x="8756206" y="751113"/>
                  <a:pt x="8758836" y="725719"/>
                  <a:pt x="8758836" y="688354"/>
                </a:cubicBezTo>
                <a:lnTo>
                  <a:pt x="8758836" y="602378"/>
                </a:lnTo>
                <a:lnTo>
                  <a:pt x="8954731" y="602378"/>
                </a:lnTo>
                <a:cubicBezTo>
                  <a:pt x="8954369" y="660058"/>
                  <a:pt x="8952282" y="703318"/>
                  <a:pt x="8948473" y="732158"/>
                </a:cubicBezTo>
                <a:cubicBezTo>
                  <a:pt x="8944664" y="760998"/>
                  <a:pt x="8932512" y="790564"/>
                  <a:pt x="8912015" y="820855"/>
                </a:cubicBezTo>
                <a:cubicBezTo>
                  <a:pt x="8891519" y="851146"/>
                  <a:pt x="8864765" y="874001"/>
                  <a:pt x="8831753" y="889418"/>
                </a:cubicBezTo>
                <a:cubicBezTo>
                  <a:pt x="8798741" y="904836"/>
                  <a:pt x="8757930" y="912545"/>
                  <a:pt x="8709319" y="912545"/>
                </a:cubicBezTo>
                <a:cubicBezTo>
                  <a:pt x="8647285" y="912545"/>
                  <a:pt x="8598130" y="901934"/>
                  <a:pt x="8561853" y="880712"/>
                </a:cubicBezTo>
                <a:cubicBezTo>
                  <a:pt x="8525576" y="859490"/>
                  <a:pt x="8499910" y="829743"/>
                  <a:pt x="8484856" y="791471"/>
                </a:cubicBezTo>
                <a:cubicBezTo>
                  <a:pt x="8469801" y="753199"/>
                  <a:pt x="8462273" y="698874"/>
                  <a:pt x="8462273" y="628497"/>
                </a:cubicBezTo>
                <a:lnTo>
                  <a:pt x="8462273" y="423351"/>
                </a:lnTo>
                <a:cubicBezTo>
                  <a:pt x="8462273" y="362043"/>
                  <a:pt x="8468440" y="315790"/>
                  <a:pt x="8480774" y="284592"/>
                </a:cubicBezTo>
                <a:cubicBezTo>
                  <a:pt x="8493108" y="253394"/>
                  <a:pt x="8519409" y="225552"/>
                  <a:pt x="8559677" y="201065"/>
                </a:cubicBezTo>
                <a:cubicBezTo>
                  <a:pt x="8599944" y="176578"/>
                  <a:pt x="8648918" y="164335"/>
                  <a:pt x="8706598" y="164335"/>
                </a:cubicBezTo>
                <a:close/>
                <a:moveTo>
                  <a:pt x="8145167" y="164335"/>
                </a:moveTo>
                <a:cubicBezTo>
                  <a:pt x="8219534" y="164335"/>
                  <a:pt x="8275582" y="177485"/>
                  <a:pt x="8313310" y="203786"/>
                </a:cubicBezTo>
                <a:cubicBezTo>
                  <a:pt x="8351038" y="230086"/>
                  <a:pt x="8373711" y="262373"/>
                  <a:pt x="8381330" y="300645"/>
                </a:cubicBezTo>
                <a:cubicBezTo>
                  <a:pt x="8388947" y="338917"/>
                  <a:pt x="8392756" y="417728"/>
                  <a:pt x="8392756" y="537079"/>
                </a:cubicBezTo>
                <a:lnTo>
                  <a:pt x="8392756" y="899485"/>
                </a:lnTo>
                <a:lnTo>
                  <a:pt x="8178904" y="899485"/>
                </a:lnTo>
                <a:lnTo>
                  <a:pt x="8178904" y="835139"/>
                </a:lnTo>
                <a:cubicBezTo>
                  <a:pt x="8165482" y="860941"/>
                  <a:pt x="8148160" y="880292"/>
                  <a:pt x="8126938" y="893193"/>
                </a:cubicBezTo>
                <a:cubicBezTo>
                  <a:pt x="8105716" y="906094"/>
                  <a:pt x="8080413" y="912545"/>
                  <a:pt x="8051028" y="912545"/>
                </a:cubicBezTo>
                <a:cubicBezTo>
                  <a:pt x="8012575" y="912545"/>
                  <a:pt x="7977296" y="901752"/>
                  <a:pt x="7945191" y="880168"/>
                </a:cubicBezTo>
                <a:cubicBezTo>
                  <a:pt x="7913086" y="858583"/>
                  <a:pt x="7897034" y="811332"/>
                  <a:pt x="7897034" y="738416"/>
                </a:cubicBezTo>
                <a:lnTo>
                  <a:pt x="7897034" y="679103"/>
                </a:lnTo>
                <a:cubicBezTo>
                  <a:pt x="7897034" y="625051"/>
                  <a:pt x="7905558" y="588230"/>
                  <a:pt x="7922608" y="568640"/>
                </a:cubicBezTo>
                <a:cubicBezTo>
                  <a:pt x="7939658" y="549051"/>
                  <a:pt x="7981921" y="526196"/>
                  <a:pt x="8049396" y="500077"/>
                </a:cubicBezTo>
                <a:cubicBezTo>
                  <a:pt x="8121587" y="471781"/>
                  <a:pt x="8160222" y="452736"/>
                  <a:pt x="8165300" y="442941"/>
                </a:cubicBezTo>
                <a:cubicBezTo>
                  <a:pt x="8170380" y="433146"/>
                  <a:pt x="8172918" y="413194"/>
                  <a:pt x="8172918" y="383084"/>
                </a:cubicBezTo>
                <a:cubicBezTo>
                  <a:pt x="8172918" y="345356"/>
                  <a:pt x="8170108" y="320778"/>
                  <a:pt x="8164484" y="309351"/>
                </a:cubicBezTo>
                <a:cubicBezTo>
                  <a:pt x="8158862" y="297924"/>
                  <a:pt x="8149520" y="292210"/>
                  <a:pt x="8136460" y="292210"/>
                </a:cubicBezTo>
                <a:cubicBezTo>
                  <a:pt x="8121587" y="292210"/>
                  <a:pt x="8112336" y="297017"/>
                  <a:pt x="8108708" y="306631"/>
                </a:cubicBezTo>
                <a:cubicBezTo>
                  <a:pt x="8105081" y="316244"/>
                  <a:pt x="8103267" y="341184"/>
                  <a:pt x="8103267" y="381452"/>
                </a:cubicBezTo>
                <a:lnTo>
                  <a:pt x="8103267" y="457089"/>
                </a:lnTo>
                <a:lnTo>
                  <a:pt x="7897034" y="457089"/>
                </a:lnTo>
                <a:lnTo>
                  <a:pt x="7897034" y="408659"/>
                </a:lnTo>
                <a:cubicBezTo>
                  <a:pt x="7897034" y="352793"/>
                  <a:pt x="7903472" y="309714"/>
                  <a:pt x="7916350" y="279423"/>
                </a:cubicBezTo>
                <a:cubicBezTo>
                  <a:pt x="7929229" y="249132"/>
                  <a:pt x="7955076" y="222378"/>
                  <a:pt x="7993892" y="199160"/>
                </a:cubicBezTo>
                <a:cubicBezTo>
                  <a:pt x="8032708" y="175943"/>
                  <a:pt x="8083134" y="164335"/>
                  <a:pt x="8145167" y="164335"/>
                </a:cubicBezTo>
                <a:close/>
                <a:moveTo>
                  <a:pt x="6823340" y="164335"/>
                </a:moveTo>
                <a:cubicBezTo>
                  <a:pt x="6882109" y="164335"/>
                  <a:pt x="6928362" y="191588"/>
                  <a:pt x="6962100" y="246094"/>
                </a:cubicBezTo>
                <a:cubicBezTo>
                  <a:pt x="6980601" y="218841"/>
                  <a:pt x="7001460" y="198401"/>
                  <a:pt x="7024677" y="184774"/>
                </a:cubicBezTo>
                <a:cubicBezTo>
                  <a:pt x="7047894" y="171148"/>
                  <a:pt x="7073651" y="164335"/>
                  <a:pt x="7101947" y="164335"/>
                </a:cubicBezTo>
                <a:cubicBezTo>
                  <a:pt x="7139312" y="164335"/>
                  <a:pt x="7170238" y="173404"/>
                  <a:pt x="7194725" y="191542"/>
                </a:cubicBezTo>
                <a:cubicBezTo>
                  <a:pt x="7219212" y="209681"/>
                  <a:pt x="7234902" y="231900"/>
                  <a:pt x="7241794" y="258201"/>
                </a:cubicBezTo>
                <a:cubicBezTo>
                  <a:pt x="7248687" y="284502"/>
                  <a:pt x="7252133" y="327218"/>
                  <a:pt x="7252133" y="386349"/>
                </a:cubicBezTo>
                <a:lnTo>
                  <a:pt x="7252133" y="899485"/>
                </a:lnTo>
                <a:lnTo>
                  <a:pt x="7038825" y="899485"/>
                </a:lnTo>
                <a:lnTo>
                  <a:pt x="7038825" y="428793"/>
                </a:lnTo>
                <a:cubicBezTo>
                  <a:pt x="7038825" y="367122"/>
                  <a:pt x="7036740" y="328941"/>
                  <a:pt x="7032568" y="314249"/>
                </a:cubicBezTo>
                <a:cubicBezTo>
                  <a:pt x="7028396" y="299557"/>
                  <a:pt x="7018692" y="292210"/>
                  <a:pt x="7003455" y="292210"/>
                </a:cubicBezTo>
                <a:cubicBezTo>
                  <a:pt x="6987856" y="292210"/>
                  <a:pt x="6977790" y="299466"/>
                  <a:pt x="6973255" y="313977"/>
                </a:cubicBezTo>
                <a:cubicBezTo>
                  <a:pt x="6968720" y="328487"/>
                  <a:pt x="6966453" y="366759"/>
                  <a:pt x="6966453" y="428793"/>
                </a:cubicBezTo>
                <a:lnTo>
                  <a:pt x="6966453" y="899485"/>
                </a:lnTo>
                <a:lnTo>
                  <a:pt x="6753145" y="899485"/>
                </a:lnTo>
                <a:lnTo>
                  <a:pt x="6753145" y="440764"/>
                </a:lnTo>
                <a:cubicBezTo>
                  <a:pt x="6753145" y="370024"/>
                  <a:pt x="6751422" y="327580"/>
                  <a:pt x="6747976" y="313432"/>
                </a:cubicBezTo>
                <a:cubicBezTo>
                  <a:pt x="6744529" y="299284"/>
                  <a:pt x="6735006" y="292210"/>
                  <a:pt x="6719408" y="292210"/>
                </a:cubicBezTo>
                <a:cubicBezTo>
                  <a:pt x="6709612" y="292210"/>
                  <a:pt x="6701269" y="295929"/>
                  <a:pt x="6694376" y="303366"/>
                </a:cubicBezTo>
                <a:cubicBezTo>
                  <a:pt x="6687484" y="310802"/>
                  <a:pt x="6683675" y="319872"/>
                  <a:pt x="6682949" y="330573"/>
                </a:cubicBezTo>
                <a:cubicBezTo>
                  <a:pt x="6682224" y="341275"/>
                  <a:pt x="6681861" y="364039"/>
                  <a:pt x="6681861" y="398864"/>
                </a:cubicBezTo>
                <a:lnTo>
                  <a:pt x="6681861" y="899485"/>
                </a:lnTo>
                <a:lnTo>
                  <a:pt x="6468553" y="899485"/>
                </a:lnTo>
                <a:lnTo>
                  <a:pt x="6468553" y="177394"/>
                </a:lnTo>
                <a:lnTo>
                  <a:pt x="6685670" y="177394"/>
                </a:lnTo>
                <a:lnTo>
                  <a:pt x="6681861" y="246094"/>
                </a:lnTo>
                <a:cubicBezTo>
                  <a:pt x="6698911" y="218841"/>
                  <a:pt x="6719226" y="198401"/>
                  <a:pt x="6742806" y="184774"/>
                </a:cubicBezTo>
                <a:cubicBezTo>
                  <a:pt x="6766386" y="171148"/>
                  <a:pt x="6793231" y="164335"/>
                  <a:pt x="6823340" y="164335"/>
                </a:cubicBezTo>
                <a:close/>
                <a:moveTo>
                  <a:pt x="5712180" y="164335"/>
                </a:moveTo>
                <a:cubicBezTo>
                  <a:pt x="5749908" y="164335"/>
                  <a:pt x="5780744" y="173222"/>
                  <a:pt x="5804686" y="190998"/>
                </a:cubicBezTo>
                <a:cubicBezTo>
                  <a:pt x="5828630" y="208774"/>
                  <a:pt x="5844047" y="231175"/>
                  <a:pt x="5850940" y="258201"/>
                </a:cubicBezTo>
                <a:cubicBezTo>
                  <a:pt x="5857832" y="285227"/>
                  <a:pt x="5861278" y="330301"/>
                  <a:pt x="5861278" y="393423"/>
                </a:cubicBezTo>
                <a:lnTo>
                  <a:pt x="5861278" y="899485"/>
                </a:lnTo>
                <a:lnTo>
                  <a:pt x="5641440" y="899485"/>
                </a:lnTo>
                <a:lnTo>
                  <a:pt x="5641440" y="399409"/>
                </a:lnTo>
                <a:cubicBezTo>
                  <a:pt x="5641440" y="349709"/>
                  <a:pt x="5639808" y="319418"/>
                  <a:pt x="5636544" y="308535"/>
                </a:cubicBezTo>
                <a:cubicBezTo>
                  <a:pt x="5633278" y="297652"/>
                  <a:pt x="5624209" y="292210"/>
                  <a:pt x="5609336" y="292210"/>
                </a:cubicBezTo>
                <a:cubicBezTo>
                  <a:pt x="5593736" y="292210"/>
                  <a:pt x="5583942" y="298468"/>
                  <a:pt x="5579952" y="310984"/>
                </a:cubicBezTo>
                <a:cubicBezTo>
                  <a:pt x="5575961" y="323499"/>
                  <a:pt x="5573966" y="356965"/>
                  <a:pt x="5573966" y="411380"/>
                </a:cubicBezTo>
                <a:lnTo>
                  <a:pt x="5573966" y="899485"/>
                </a:lnTo>
                <a:lnTo>
                  <a:pt x="5354128" y="899485"/>
                </a:lnTo>
                <a:lnTo>
                  <a:pt x="5354128" y="177394"/>
                </a:lnTo>
                <a:lnTo>
                  <a:pt x="5577775" y="177394"/>
                </a:lnTo>
                <a:lnTo>
                  <a:pt x="5573966" y="243917"/>
                </a:lnTo>
                <a:cubicBezTo>
                  <a:pt x="5589928" y="217389"/>
                  <a:pt x="5609426" y="197494"/>
                  <a:pt x="5632462" y="184230"/>
                </a:cubicBezTo>
                <a:cubicBezTo>
                  <a:pt x="5655498" y="170966"/>
                  <a:pt x="5682071" y="164335"/>
                  <a:pt x="5712180" y="164335"/>
                </a:cubicBezTo>
                <a:close/>
                <a:moveTo>
                  <a:pt x="5020967" y="164335"/>
                </a:moveTo>
                <a:cubicBezTo>
                  <a:pt x="5070304" y="164335"/>
                  <a:pt x="5112656" y="171681"/>
                  <a:pt x="5148026" y="186373"/>
                </a:cubicBezTo>
                <a:cubicBezTo>
                  <a:pt x="5183396" y="201065"/>
                  <a:pt x="5210695" y="220201"/>
                  <a:pt x="5229922" y="243781"/>
                </a:cubicBezTo>
                <a:cubicBezTo>
                  <a:pt x="5249148" y="267361"/>
                  <a:pt x="5262298" y="291666"/>
                  <a:pt x="5269372" y="316697"/>
                </a:cubicBezTo>
                <a:cubicBezTo>
                  <a:pt x="5276446" y="341728"/>
                  <a:pt x="5279984" y="379819"/>
                  <a:pt x="5279984" y="430969"/>
                </a:cubicBezTo>
                <a:lnTo>
                  <a:pt x="5279984" y="607819"/>
                </a:lnTo>
                <a:cubicBezTo>
                  <a:pt x="5279984" y="672755"/>
                  <a:pt x="5276719" y="720368"/>
                  <a:pt x="5270189" y="750659"/>
                </a:cubicBezTo>
                <a:cubicBezTo>
                  <a:pt x="5263659" y="780950"/>
                  <a:pt x="5249692" y="809246"/>
                  <a:pt x="5228289" y="835547"/>
                </a:cubicBezTo>
                <a:cubicBezTo>
                  <a:pt x="5206886" y="861848"/>
                  <a:pt x="5179406" y="881256"/>
                  <a:pt x="5145850" y="893771"/>
                </a:cubicBezTo>
                <a:cubicBezTo>
                  <a:pt x="5112294" y="906287"/>
                  <a:pt x="5073750" y="912545"/>
                  <a:pt x="5030218" y="912545"/>
                </a:cubicBezTo>
                <a:cubicBezTo>
                  <a:pt x="4981606" y="912545"/>
                  <a:pt x="4940432" y="907194"/>
                  <a:pt x="4906695" y="896492"/>
                </a:cubicBezTo>
                <a:cubicBezTo>
                  <a:pt x="4872957" y="885791"/>
                  <a:pt x="4846748" y="869647"/>
                  <a:pt x="4828064" y="848063"/>
                </a:cubicBezTo>
                <a:cubicBezTo>
                  <a:pt x="4809382" y="826478"/>
                  <a:pt x="4796050" y="800359"/>
                  <a:pt x="4788069" y="769705"/>
                </a:cubicBezTo>
                <a:cubicBezTo>
                  <a:pt x="4780089" y="739051"/>
                  <a:pt x="4776098" y="693070"/>
                  <a:pt x="4776098" y="631762"/>
                </a:cubicBezTo>
                <a:lnTo>
                  <a:pt x="4776098" y="446750"/>
                </a:lnTo>
                <a:cubicBezTo>
                  <a:pt x="4776098" y="379638"/>
                  <a:pt x="4783354" y="327218"/>
                  <a:pt x="4797864" y="289490"/>
                </a:cubicBezTo>
                <a:cubicBezTo>
                  <a:pt x="4812375" y="251762"/>
                  <a:pt x="4838494" y="221471"/>
                  <a:pt x="4876222" y="198616"/>
                </a:cubicBezTo>
                <a:cubicBezTo>
                  <a:pt x="4913950" y="175762"/>
                  <a:pt x="4962198" y="164335"/>
                  <a:pt x="5020967" y="164335"/>
                </a:cubicBezTo>
                <a:close/>
                <a:moveTo>
                  <a:pt x="3915765" y="164335"/>
                </a:moveTo>
                <a:cubicBezTo>
                  <a:pt x="3949865" y="164335"/>
                  <a:pt x="3979340" y="173494"/>
                  <a:pt x="4004190" y="191814"/>
                </a:cubicBezTo>
                <a:cubicBezTo>
                  <a:pt x="4029040" y="210134"/>
                  <a:pt x="4044548" y="231265"/>
                  <a:pt x="4050715" y="255208"/>
                </a:cubicBezTo>
                <a:cubicBezTo>
                  <a:pt x="4056882" y="279151"/>
                  <a:pt x="4059966" y="319781"/>
                  <a:pt x="4059966" y="377098"/>
                </a:cubicBezTo>
                <a:lnTo>
                  <a:pt x="4059966" y="681280"/>
                </a:lnTo>
                <a:cubicBezTo>
                  <a:pt x="4059966" y="746941"/>
                  <a:pt x="4056066" y="793647"/>
                  <a:pt x="4048266" y="821399"/>
                </a:cubicBezTo>
                <a:cubicBezTo>
                  <a:pt x="4040466" y="849151"/>
                  <a:pt x="4024505" y="871280"/>
                  <a:pt x="4000381" y="887786"/>
                </a:cubicBezTo>
                <a:cubicBezTo>
                  <a:pt x="3976257" y="904292"/>
                  <a:pt x="3947144" y="912545"/>
                  <a:pt x="3913044" y="912545"/>
                </a:cubicBezTo>
                <a:cubicBezTo>
                  <a:pt x="3885837" y="912545"/>
                  <a:pt x="3860624" y="906185"/>
                  <a:pt x="3837407" y="893465"/>
                </a:cubicBezTo>
                <a:cubicBezTo>
                  <a:pt x="3814190" y="880746"/>
                  <a:pt x="3792968" y="861848"/>
                  <a:pt x="3773741" y="836771"/>
                </a:cubicBezTo>
                <a:lnTo>
                  <a:pt x="3773741" y="985210"/>
                </a:lnTo>
                <a:lnTo>
                  <a:pt x="7325803" y="985210"/>
                </a:lnTo>
                <a:lnTo>
                  <a:pt x="7325803" y="177394"/>
                </a:lnTo>
                <a:lnTo>
                  <a:pt x="7549450" y="177394"/>
                </a:lnTo>
                <a:lnTo>
                  <a:pt x="7545640" y="241196"/>
                </a:lnTo>
                <a:cubicBezTo>
                  <a:pt x="7565230" y="215394"/>
                  <a:pt x="7586815" y="196133"/>
                  <a:pt x="7610395" y="183414"/>
                </a:cubicBezTo>
                <a:cubicBezTo>
                  <a:pt x="7633975" y="170694"/>
                  <a:pt x="7659732" y="164335"/>
                  <a:pt x="7687664" y="164335"/>
                </a:cubicBezTo>
                <a:cubicBezTo>
                  <a:pt x="7721765" y="164335"/>
                  <a:pt x="7751240" y="173494"/>
                  <a:pt x="7776090" y="191814"/>
                </a:cubicBezTo>
                <a:cubicBezTo>
                  <a:pt x="7800939" y="210134"/>
                  <a:pt x="7816448" y="231265"/>
                  <a:pt x="7822614" y="255208"/>
                </a:cubicBezTo>
                <a:cubicBezTo>
                  <a:pt x="7828782" y="279151"/>
                  <a:pt x="7831865" y="319781"/>
                  <a:pt x="7831865" y="377098"/>
                </a:cubicBezTo>
                <a:lnTo>
                  <a:pt x="7831865" y="681280"/>
                </a:lnTo>
                <a:cubicBezTo>
                  <a:pt x="7831865" y="746941"/>
                  <a:pt x="7827966" y="793647"/>
                  <a:pt x="7820166" y="821399"/>
                </a:cubicBezTo>
                <a:cubicBezTo>
                  <a:pt x="7812366" y="849151"/>
                  <a:pt x="7796404" y="871280"/>
                  <a:pt x="7772280" y="887786"/>
                </a:cubicBezTo>
                <a:cubicBezTo>
                  <a:pt x="7748156" y="904292"/>
                  <a:pt x="7719044" y="912545"/>
                  <a:pt x="7684944" y="912545"/>
                </a:cubicBezTo>
                <a:cubicBezTo>
                  <a:pt x="7657736" y="912545"/>
                  <a:pt x="7632524" y="906185"/>
                  <a:pt x="7609306" y="893465"/>
                </a:cubicBezTo>
                <a:cubicBezTo>
                  <a:pt x="7586090" y="880746"/>
                  <a:pt x="7564868" y="861848"/>
                  <a:pt x="7545640" y="836771"/>
                </a:cubicBezTo>
                <a:lnTo>
                  <a:pt x="7545640" y="985210"/>
                </a:lnTo>
                <a:lnTo>
                  <a:pt x="9324974" y="985210"/>
                </a:lnTo>
                <a:lnTo>
                  <a:pt x="9324974" y="1042360"/>
                </a:lnTo>
                <a:lnTo>
                  <a:pt x="0" y="1042360"/>
                </a:lnTo>
                <a:lnTo>
                  <a:pt x="0" y="985210"/>
                </a:lnTo>
                <a:lnTo>
                  <a:pt x="3553903" y="985210"/>
                </a:lnTo>
                <a:lnTo>
                  <a:pt x="3553903" y="177394"/>
                </a:lnTo>
                <a:lnTo>
                  <a:pt x="3777550" y="177394"/>
                </a:lnTo>
                <a:lnTo>
                  <a:pt x="3773741" y="241196"/>
                </a:lnTo>
                <a:cubicBezTo>
                  <a:pt x="3793331" y="215394"/>
                  <a:pt x="3814915" y="196133"/>
                  <a:pt x="3838495" y="183414"/>
                </a:cubicBezTo>
                <a:cubicBezTo>
                  <a:pt x="3862075" y="170694"/>
                  <a:pt x="3887832" y="164335"/>
                  <a:pt x="3915765" y="164335"/>
                </a:cubicBezTo>
                <a:close/>
                <a:moveTo>
                  <a:pt x="3198944" y="164335"/>
                </a:moveTo>
                <a:lnTo>
                  <a:pt x="3198944" y="418454"/>
                </a:lnTo>
                <a:cubicBezTo>
                  <a:pt x="3158677" y="418454"/>
                  <a:pt x="3129111" y="423895"/>
                  <a:pt x="3110247" y="434779"/>
                </a:cubicBezTo>
                <a:cubicBezTo>
                  <a:pt x="3091383" y="445662"/>
                  <a:pt x="3079774" y="460807"/>
                  <a:pt x="3075421" y="480215"/>
                </a:cubicBezTo>
                <a:cubicBezTo>
                  <a:pt x="3071067" y="499623"/>
                  <a:pt x="3068891" y="544335"/>
                  <a:pt x="3068891" y="614349"/>
                </a:cubicBezTo>
                <a:lnTo>
                  <a:pt x="3068891" y="899485"/>
                </a:lnTo>
                <a:lnTo>
                  <a:pt x="2849054" y="899485"/>
                </a:lnTo>
                <a:lnTo>
                  <a:pt x="2849054" y="177394"/>
                </a:lnTo>
                <a:lnTo>
                  <a:pt x="3068891" y="177394"/>
                </a:lnTo>
                <a:lnTo>
                  <a:pt x="3060185" y="272349"/>
                </a:lnTo>
                <a:cubicBezTo>
                  <a:pt x="3092108" y="204341"/>
                  <a:pt x="3138361" y="168336"/>
                  <a:pt x="3198944" y="164335"/>
                </a:cubicBezTo>
                <a:close/>
                <a:moveTo>
                  <a:pt x="2534398" y="164335"/>
                </a:moveTo>
                <a:cubicBezTo>
                  <a:pt x="2591716" y="164335"/>
                  <a:pt x="2640690" y="176487"/>
                  <a:pt x="2681319" y="200793"/>
                </a:cubicBezTo>
                <a:cubicBezTo>
                  <a:pt x="2721949" y="225098"/>
                  <a:pt x="2748976" y="255752"/>
                  <a:pt x="2762399" y="292755"/>
                </a:cubicBezTo>
                <a:cubicBezTo>
                  <a:pt x="2775820" y="329757"/>
                  <a:pt x="2782533" y="382177"/>
                  <a:pt x="2782533" y="450015"/>
                </a:cubicBezTo>
                <a:lnTo>
                  <a:pt x="2575209" y="450015"/>
                </a:lnTo>
                <a:lnTo>
                  <a:pt x="2575209" y="366759"/>
                </a:lnTo>
                <a:cubicBezTo>
                  <a:pt x="2575209" y="337738"/>
                  <a:pt x="2572852" y="318058"/>
                  <a:pt x="2568136" y="307719"/>
                </a:cubicBezTo>
                <a:cubicBezTo>
                  <a:pt x="2563420" y="297380"/>
                  <a:pt x="2554713" y="292210"/>
                  <a:pt x="2542016" y="292210"/>
                </a:cubicBezTo>
                <a:cubicBezTo>
                  <a:pt x="2529319" y="292210"/>
                  <a:pt x="2520794" y="296745"/>
                  <a:pt x="2516442" y="305814"/>
                </a:cubicBezTo>
                <a:cubicBezTo>
                  <a:pt x="2512088" y="314883"/>
                  <a:pt x="2509912" y="335199"/>
                  <a:pt x="2509912" y="366759"/>
                </a:cubicBezTo>
                <a:lnTo>
                  <a:pt x="2509912" y="707399"/>
                </a:lnTo>
                <a:cubicBezTo>
                  <a:pt x="2509912" y="733156"/>
                  <a:pt x="2513176" y="752473"/>
                  <a:pt x="2519706" y="765351"/>
                </a:cubicBezTo>
                <a:cubicBezTo>
                  <a:pt x="2526236" y="778230"/>
                  <a:pt x="2535849" y="784669"/>
                  <a:pt x="2548546" y="784669"/>
                </a:cubicBezTo>
                <a:cubicBezTo>
                  <a:pt x="2563420" y="784669"/>
                  <a:pt x="2573486" y="777958"/>
                  <a:pt x="2578746" y="764535"/>
                </a:cubicBezTo>
                <a:cubicBezTo>
                  <a:pt x="2584007" y="751113"/>
                  <a:pt x="2586638" y="725719"/>
                  <a:pt x="2586638" y="688354"/>
                </a:cubicBezTo>
                <a:lnTo>
                  <a:pt x="2586638" y="602378"/>
                </a:lnTo>
                <a:lnTo>
                  <a:pt x="2782533" y="602378"/>
                </a:lnTo>
                <a:cubicBezTo>
                  <a:pt x="2782170" y="660058"/>
                  <a:pt x="2780084" y="703318"/>
                  <a:pt x="2776274" y="732158"/>
                </a:cubicBezTo>
                <a:cubicBezTo>
                  <a:pt x="2772466" y="760998"/>
                  <a:pt x="2760312" y="790564"/>
                  <a:pt x="2739816" y="820855"/>
                </a:cubicBezTo>
                <a:cubicBezTo>
                  <a:pt x="2719319" y="851146"/>
                  <a:pt x="2692565" y="874001"/>
                  <a:pt x="2659553" y="889418"/>
                </a:cubicBezTo>
                <a:cubicBezTo>
                  <a:pt x="2626542" y="904836"/>
                  <a:pt x="2585730" y="912545"/>
                  <a:pt x="2537120" y="912545"/>
                </a:cubicBezTo>
                <a:cubicBezTo>
                  <a:pt x="2475086" y="912545"/>
                  <a:pt x="2425930" y="901934"/>
                  <a:pt x="2389653" y="880712"/>
                </a:cubicBezTo>
                <a:cubicBezTo>
                  <a:pt x="2353377" y="859490"/>
                  <a:pt x="2327711" y="829743"/>
                  <a:pt x="2312656" y="791471"/>
                </a:cubicBezTo>
                <a:cubicBezTo>
                  <a:pt x="2297601" y="753199"/>
                  <a:pt x="2290073" y="698874"/>
                  <a:pt x="2290073" y="628497"/>
                </a:cubicBezTo>
                <a:lnTo>
                  <a:pt x="2290073" y="423351"/>
                </a:lnTo>
                <a:cubicBezTo>
                  <a:pt x="2290073" y="362043"/>
                  <a:pt x="2296241" y="315790"/>
                  <a:pt x="2308575" y="284592"/>
                </a:cubicBezTo>
                <a:cubicBezTo>
                  <a:pt x="2320909" y="253394"/>
                  <a:pt x="2347209" y="225552"/>
                  <a:pt x="2387477" y="201065"/>
                </a:cubicBezTo>
                <a:cubicBezTo>
                  <a:pt x="2427744" y="176578"/>
                  <a:pt x="2476718" y="164335"/>
                  <a:pt x="2534398" y="164335"/>
                </a:cubicBezTo>
                <a:close/>
                <a:moveTo>
                  <a:pt x="1983860" y="164335"/>
                </a:moveTo>
                <a:cubicBezTo>
                  <a:pt x="2031745" y="164335"/>
                  <a:pt x="2072466" y="170411"/>
                  <a:pt x="2106022" y="182564"/>
                </a:cubicBezTo>
                <a:cubicBezTo>
                  <a:pt x="2139578" y="194716"/>
                  <a:pt x="2165335" y="210769"/>
                  <a:pt x="2183292" y="230721"/>
                </a:cubicBezTo>
                <a:cubicBezTo>
                  <a:pt x="2201248" y="250673"/>
                  <a:pt x="2212132" y="269175"/>
                  <a:pt x="2215941" y="286225"/>
                </a:cubicBezTo>
                <a:cubicBezTo>
                  <a:pt x="2219751" y="303275"/>
                  <a:pt x="2221654" y="329938"/>
                  <a:pt x="2221654" y="366215"/>
                </a:cubicBezTo>
                <a:lnTo>
                  <a:pt x="2221654" y="408115"/>
                </a:lnTo>
                <a:lnTo>
                  <a:pt x="2026848" y="408115"/>
                </a:lnTo>
                <a:lnTo>
                  <a:pt x="2026848" y="368936"/>
                </a:lnTo>
                <a:cubicBezTo>
                  <a:pt x="2026848" y="335561"/>
                  <a:pt x="2024943" y="314430"/>
                  <a:pt x="2021134" y="305542"/>
                </a:cubicBezTo>
                <a:cubicBezTo>
                  <a:pt x="2017325" y="296654"/>
                  <a:pt x="2007802" y="292210"/>
                  <a:pt x="1992567" y="292210"/>
                </a:cubicBezTo>
                <a:cubicBezTo>
                  <a:pt x="1980232" y="292210"/>
                  <a:pt x="1970981" y="296292"/>
                  <a:pt x="1964814" y="304454"/>
                </a:cubicBezTo>
                <a:cubicBezTo>
                  <a:pt x="1958648" y="312616"/>
                  <a:pt x="1955564" y="324860"/>
                  <a:pt x="1955564" y="341184"/>
                </a:cubicBezTo>
                <a:cubicBezTo>
                  <a:pt x="1955564" y="363313"/>
                  <a:pt x="1957106" y="379547"/>
                  <a:pt x="1960190" y="389886"/>
                </a:cubicBezTo>
                <a:cubicBezTo>
                  <a:pt x="1963273" y="400225"/>
                  <a:pt x="1972523" y="411561"/>
                  <a:pt x="1987941" y="423895"/>
                </a:cubicBezTo>
                <a:cubicBezTo>
                  <a:pt x="2003358" y="436230"/>
                  <a:pt x="2035010" y="454187"/>
                  <a:pt x="2082896" y="477767"/>
                </a:cubicBezTo>
                <a:cubicBezTo>
                  <a:pt x="2146743" y="508965"/>
                  <a:pt x="2188642" y="538349"/>
                  <a:pt x="2208595" y="565919"/>
                </a:cubicBezTo>
                <a:cubicBezTo>
                  <a:pt x="2228547" y="593490"/>
                  <a:pt x="2238523" y="633576"/>
                  <a:pt x="2238523" y="686177"/>
                </a:cubicBezTo>
                <a:cubicBezTo>
                  <a:pt x="2238523" y="744946"/>
                  <a:pt x="2230906" y="789294"/>
                  <a:pt x="2215669" y="819223"/>
                </a:cubicBezTo>
                <a:cubicBezTo>
                  <a:pt x="2200432" y="849151"/>
                  <a:pt x="2174948" y="872187"/>
                  <a:pt x="2139215" y="888330"/>
                </a:cubicBezTo>
                <a:cubicBezTo>
                  <a:pt x="2103483" y="904473"/>
                  <a:pt x="2060404" y="912545"/>
                  <a:pt x="2009979" y="912545"/>
                </a:cubicBezTo>
                <a:cubicBezTo>
                  <a:pt x="1954113" y="912545"/>
                  <a:pt x="1906318" y="903838"/>
                  <a:pt x="1866595" y="886425"/>
                </a:cubicBezTo>
                <a:cubicBezTo>
                  <a:pt x="1826872" y="869013"/>
                  <a:pt x="1799574" y="845433"/>
                  <a:pt x="1784700" y="815686"/>
                </a:cubicBezTo>
                <a:cubicBezTo>
                  <a:pt x="1769827" y="785939"/>
                  <a:pt x="1762389" y="740955"/>
                  <a:pt x="1762389" y="680736"/>
                </a:cubicBezTo>
                <a:lnTo>
                  <a:pt x="1762389" y="645910"/>
                </a:lnTo>
                <a:lnTo>
                  <a:pt x="1957197" y="645910"/>
                </a:lnTo>
                <a:lnTo>
                  <a:pt x="1957197" y="691619"/>
                </a:lnTo>
                <a:cubicBezTo>
                  <a:pt x="1957197" y="730435"/>
                  <a:pt x="1959645" y="755647"/>
                  <a:pt x="1964542" y="767256"/>
                </a:cubicBezTo>
                <a:cubicBezTo>
                  <a:pt x="1969440" y="778865"/>
                  <a:pt x="1979144" y="784669"/>
                  <a:pt x="1993654" y="784669"/>
                </a:cubicBezTo>
                <a:cubicBezTo>
                  <a:pt x="2009254" y="784669"/>
                  <a:pt x="2020136" y="780769"/>
                  <a:pt x="2026304" y="772970"/>
                </a:cubicBezTo>
                <a:cubicBezTo>
                  <a:pt x="2032471" y="765170"/>
                  <a:pt x="2035554" y="748755"/>
                  <a:pt x="2035554" y="723724"/>
                </a:cubicBezTo>
                <a:cubicBezTo>
                  <a:pt x="2035554" y="689261"/>
                  <a:pt x="2031564" y="667676"/>
                  <a:pt x="2023583" y="658970"/>
                </a:cubicBezTo>
                <a:cubicBezTo>
                  <a:pt x="2015240" y="650263"/>
                  <a:pt x="1972614" y="624507"/>
                  <a:pt x="1895707" y="581700"/>
                </a:cubicBezTo>
                <a:cubicBezTo>
                  <a:pt x="1831134" y="545423"/>
                  <a:pt x="1791774" y="512502"/>
                  <a:pt x="1777626" y="482936"/>
                </a:cubicBezTo>
                <a:cubicBezTo>
                  <a:pt x="1763478" y="453370"/>
                  <a:pt x="1756404" y="418273"/>
                  <a:pt x="1756404" y="377642"/>
                </a:cubicBezTo>
                <a:cubicBezTo>
                  <a:pt x="1756404" y="319962"/>
                  <a:pt x="1764022" y="277428"/>
                  <a:pt x="1779258" y="250039"/>
                </a:cubicBezTo>
                <a:cubicBezTo>
                  <a:pt x="1794494" y="222650"/>
                  <a:pt x="1820342" y="201518"/>
                  <a:pt x="1856800" y="186645"/>
                </a:cubicBezTo>
                <a:cubicBezTo>
                  <a:pt x="1893258" y="171771"/>
                  <a:pt x="1935611" y="164335"/>
                  <a:pt x="1983860" y="164335"/>
                </a:cubicBezTo>
                <a:close/>
                <a:moveTo>
                  <a:pt x="9032680" y="81079"/>
                </a:moveTo>
                <a:lnTo>
                  <a:pt x="9253062" y="81079"/>
                </a:lnTo>
                <a:lnTo>
                  <a:pt x="9253062" y="194807"/>
                </a:lnTo>
                <a:lnTo>
                  <a:pt x="9312374" y="194807"/>
                </a:lnTo>
                <a:lnTo>
                  <a:pt x="9312374" y="309079"/>
                </a:lnTo>
                <a:lnTo>
                  <a:pt x="9253062" y="309079"/>
                </a:lnTo>
                <a:lnTo>
                  <a:pt x="9253062" y="695428"/>
                </a:lnTo>
                <a:cubicBezTo>
                  <a:pt x="9253062" y="742950"/>
                  <a:pt x="9255510" y="769433"/>
                  <a:pt x="9260408" y="774874"/>
                </a:cubicBezTo>
                <a:cubicBezTo>
                  <a:pt x="9265305" y="780316"/>
                  <a:pt x="9285711" y="783036"/>
                  <a:pt x="9321625" y="783036"/>
                </a:cubicBezTo>
                <a:lnTo>
                  <a:pt x="9321625" y="899485"/>
                </a:lnTo>
                <a:lnTo>
                  <a:pt x="9232928" y="899485"/>
                </a:lnTo>
                <a:cubicBezTo>
                  <a:pt x="9182866" y="899485"/>
                  <a:pt x="9147134" y="897399"/>
                  <a:pt x="9125730" y="893227"/>
                </a:cubicBezTo>
                <a:cubicBezTo>
                  <a:pt x="9104328" y="889055"/>
                  <a:pt x="9085462" y="879442"/>
                  <a:pt x="9069138" y="864387"/>
                </a:cubicBezTo>
                <a:cubicBezTo>
                  <a:pt x="9052813" y="849332"/>
                  <a:pt x="9042656" y="832101"/>
                  <a:pt x="9038665" y="812693"/>
                </a:cubicBezTo>
                <a:cubicBezTo>
                  <a:pt x="9034676" y="793285"/>
                  <a:pt x="9032680" y="747666"/>
                  <a:pt x="9032680" y="675838"/>
                </a:cubicBezTo>
                <a:lnTo>
                  <a:pt x="9032680" y="309079"/>
                </a:lnTo>
                <a:lnTo>
                  <a:pt x="8985338" y="309079"/>
                </a:lnTo>
                <a:lnTo>
                  <a:pt x="8985338" y="194807"/>
                </a:lnTo>
                <a:lnTo>
                  <a:pt x="9032680" y="194807"/>
                </a:lnTo>
                <a:close/>
                <a:moveTo>
                  <a:pt x="4146355" y="81079"/>
                </a:moveTo>
                <a:lnTo>
                  <a:pt x="4366737" y="81079"/>
                </a:lnTo>
                <a:lnTo>
                  <a:pt x="4366737" y="194807"/>
                </a:lnTo>
                <a:lnTo>
                  <a:pt x="4426050" y="194807"/>
                </a:lnTo>
                <a:lnTo>
                  <a:pt x="4426050" y="309079"/>
                </a:lnTo>
                <a:lnTo>
                  <a:pt x="4366737" y="309079"/>
                </a:lnTo>
                <a:lnTo>
                  <a:pt x="4366737" y="695428"/>
                </a:lnTo>
                <a:cubicBezTo>
                  <a:pt x="4366737" y="742950"/>
                  <a:pt x="4369186" y="769433"/>
                  <a:pt x="4374083" y="774874"/>
                </a:cubicBezTo>
                <a:cubicBezTo>
                  <a:pt x="4378981" y="780316"/>
                  <a:pt x="4399387" y="783036"/>
                  <a:pt x="4435301" y="783036"/>
                </a:cubicBezTo>
                <a:lnTo>
                  <a:pt x="4435301" y="899485"/>
                </a:lnTo>
                <a:lnTo>
                  <a:pt x="4346604" y="899485"/>
                </a:lnTo>
                <a:cubicBezTo>
                  <a:pt x="4296542" y="899485"/>
                  <a:pt x="4260809" y="897399"/>
                  <a:pt x="4239406" y="893227"/>
                </a:cubicBezTo>
                <a:cubicBezTo>
                  <a:pt x="4218002" y="889055"/>
                  <a:pt x="4199139" y="879442"/>
                  <a:pt x="4182814" y="864387"/>
                </a:cubicBezTo>
                <a:cubicBezTo>
                  <a:pt x="4166489" y="849332"/>
                  <a:pt x="4156331" y="832101"/>
                  <a:pt x="4152341" y="812693"/>
                </a:cubicBezTo>
                <a:cubicBezTo>
                  <a:pt x="4148351" y="793285"/>
                  <a:pt x="4146355" y="747666"/>
                  <a:pt x="4146355" y="675838"/>
                </a:cubicBezTo>
                <a:lnTo>
                  <a:pt x="4146355" y="309079"/>
                </a:lnTo>
                <a:lnTo>
                  <a:pt x="4099014" y="309079"/>
                </a:lnTo>
                <a:lnTo>
                  <a:pt x="4099014" y="194807"/>
                </a:lnTo>
                <a:lnTo>
                  <a:pt x="4146355" y="194807"/>
                </a:lnTo>
                <a:close/>
                <a:moveTo>
                  <a:pt x="6151233" y="18502"/>
                </a:moveTo>
                <a:lnTo>
                  <a:pt x="6380321" y="18502"/>
                </a:lnTo>
                <a:lnTo>
                  <a:pt x="6380321" y="899485"/>
                </a:lnTo>
                <a:lnTo>
                  <a:pt x="6151233" y="899485"/>
                </a:lnTo>
                <a:close/>
                <a:moveTo>
                  <a:pt x="4477828" y="18502"/>
                </a:moveTo>
                <a:lnTo>
                  <a:pt x="4704196" y="18502"/>
                </a:lnTo>
                <a:lnTo>
                  <a:pt x="4704196" y="133318"/>
                </a:lnTo>
                <a:lnTo>
                  <a:pt x="4477828" y="133318"/>
                </a:lnTo>
                <a:close/>
                <a:moveTo>
                  <a:pt x="3249104" y="18502"/>
                </a:moveTo>
                <a:lnTo>
                  <a:pt x="3475471" y="18502"/>
                </a:lnTo>
                <a:lnTo>
                  <a:pt x="3475471" y="133318"/>
                </a:lnTo>
                <a:lnTo>
                  <a:pt x="3249104" y="133318"/>
                </a:lnTo>
                <a:close/>
                <a:moveTo>
                  <a:pt x="1191703" y="18502"/>
                </a:moveTo>
                <a:lnTo>
                  <a:pt x="1411541" y="18502"/>
                </a:lnTo>
                <a:lnTo>
                  <a:pt x="1411541" y="227048"/>
                </a:lnTo>
                <a:cubicBezTo>
                  <a:pt x="1429680" y="205962"/>
                  <a:pt x="1449904" y="190239"/>
                  <a:pt x="1472214" y="179877"/>
                </a:cubicBezTo>
                <a:cubicBezTo>
                  <a:pt x="1494524" y="169515"/>
                  <a:pt x="1518739" y="164335"/>
                  <a:pt x="1544859" y="164335"/>
                </a:cubicBezTo>
                <a:cubicBezTo>
                  <a:pt x="1574968" y="164335"/>
                  <a:pt x="1601088" y="169051"/>
                  <a:pt x="1623217" y="178483"/>
                </a:cubicBezTo>
                <a:cubicBezTo>
                  <a:pt x="1645345" y="187915"/>
                  <a:pt x="1662214" y="201156"/>
                  <a:pt x="1673823" y="218206"/>
                </a:cubicBezTo>
                <a:cubicBezTo>
                  <a:pt x="1685431" y="235256"/>
                  <a:pt x="1692415" y="251943"/>
                  <a:pt x="1694773" y="268268"/>
                </a:cubicBezTo>
                <a:cubicBezTo>
                  <a:pt x="1697130" y="284592"/>
                  <a:pt x="1698310" y="319418"/>
                  <a:pt x="1698310" y="372745"/>
                </a:cubicBezTo>
                <a:lnTo>
                  <a:pt x="1698310" y="698149"/>
                </a:lnTo>
                <a:cubicBezTo>
                  <a:pt x="1698310" y="751113"/>
                  <a:pt x="1694773" y="790564"/>
                  <a:pt x="1687699" y="816502"/>
                </a:cubicBezTo>
                <a:cubicBezTo>
                  <a:pt x="1680625" y="842440"/>
                  <a:pt x="1664028" y="864931"/>
                  <a:pt x="1637909" y="883977"/>
                </a:cubicBezTo>
                <a:cubicBezTo>
                  <a:pt x="1611789" y="903022"/>
                  <a:pt x="1580773" y="912545"/>
                  <a:pt x="1544859" y="912545"/>
                </a:cubicBezTo>
                <a:cubicBezTo>
                  <a:pt x="1519102" y="912545"/>
                  <a:pt x="1495069" y="906911"/>
                  <a:pt x="1472758" y="895642"/>
                </a:cubicBezTo>
                <a:cubicBezTo>
                  <a:pt x="1450448" y="884374"/>
                  <a:pt x="1430042" y="867471"/>
                  <a:pt x="1411541" y="844934"/>
                </a:cubicBezTo>
                <a:lnTo>
                  <a:pt x="1397393" y="899485"/>
                </a:lnTo>
                <a:lnTo>
                  <a:pt x="1191703" y="899485"/>
                </a:lnTo>
                <a:close/>
                <a:moveTo>
                  <a:pt x="275341" y="0"/>
                </a:moveTo>
                <a:cubicBezTo>
                  <a:pt x="334835" y="0"/>
                  <a:pt x="385532" y="9614"/>
                  <a:pt x="427432" y="28841"/>
                </a:cubicBezTo>
                <a:cubicBezTo>
                  <a:pt x="469332" y="48067"/>
                  <a:pt x="497084" y="72282"/>
                  <a:pt x="510687" y="101485"/>
                </a:cubicBezTo>
                <a:cubicBezTo>
                  <a:pt x="524291" y="130688"/>
                  <a:pt x="531093" y="180296"/>
                  <a:pt x="531093" y="250311"/>
                </a:cubicBezTo>
                <a:lnTo>
                  <a:pt x="531093" y="285136"/>
                </a:lnTo>
                <a:lnTo>
                  <a:pt x="318329" y="285136"/>
                </a:lnTo>
                <a:lnTo>
                  <a:pt x="318329" y="219838"/>
                </a:lnTo>
                <a:cubicBezTo>
                  <a:pt x="318329" y="189366"/>
                  <a:pt x="315608" y="169957"/>
                  <a:pt x="310167" y="161614"/>
                </a:cubicBezTo>
                <a:cubicBezTo>
                  <a:pt x="304725" y="153270"/>
                  <a:pt x="295656" y="149098"/>
                  <a:pt x="282959" y="149098"/>
                </a:cubicBezTo>
                <a:cubicBezTo>
                  <a:pt x="269174" y="149098"/>
                  <a:pt x="258744" y="154725"/>
                  <a:pt x="251670" y="165980"/>
                </a:cubicBezTo>
                <a:cubicBezTo>
                  <a:pt x="244596" y="177234"/>
                  <a:pt x="241059" y="194297"/>
                  <a:pt x="241059" y="217168"/>
                </a:cubicBezTo>
                <a:cubicBezTo>
                  <a:pt x="241059" y="246570"/>
                  <a:pt x="245036" y="268713"/>
                  <a:pt x="252988" y="283598"/>
                </a:cubicBezTo>
                <a:cubicBezTo>
                  <a:pt x="260583" y="298482"/>
                  <a:pt x="282163" y="316437"/>
                  <a:pt x="317726" y="337460"/>
                </a:cubicBezTo>
                <a:cubicBezTo>
                  <a:pt x="419703" y="397986"/>
                  <a:pt x="483933" y="447657"/>
                  <a:pt x="510415" y="486473"/>
                </a:cubicBezTo>
                <a:cubicBezTo>
                  <a:pt x="536897" y="525289"/>
                  <a:pt x="550138" y="587867"/>
                  <a:pt x="550138" y="674206"/>
                </a:cubicBezTo>
                <a:cubicBezTo>
                  <a:pt x="550138" y="736965"/>
                  <a:pt x="542792" y="783218"/>
                  <a:pt x="528100" y="812965"/>
                </a:cubicBezTo>
                <a:cubicBezTo>
                  <a:pt x="513408" y="842712"/>
                  <a:pt x="485022" y="867652"/>
                  <a:pt x="442940" y="887786"/>
                </a:cubicBezTo>
                <a:cubicBezTo>
                  <a:pt x="400859" y="907919"/>
                  <a:pt x="351885" y="917986"/>
                  <a:pt x="296019" y="917986"/>
                </a:cubicBezTo>
                <a:cubicBezTo>
                  <a:pt x="234711" y="917986"/>
                  <a:pt x="182382" y="906378"/>
                  <a:pt x="139031" y="883160"/>
                </a:cubicBezTo>
                <a:cubicBezTo>
                  <a:pt x="95680" y="859943"/>
                  <a:pt x="67293" y="830378"/>
                  <a:pt x="53871" y="794464"/>
                </a:cubicBezTo>
                <a:cubicBezTo>
                  <a:pt x="40448" y="758549"/>
                  <a:pt x="33737" y="707581"/>
                  <a:pt x="33737" y="641557"/>
                </a:cubicBezTo>
                <a:lnTo>
                  <a:pt x="33737" y="583876"/>
                </a:lnTo>
                <a:lnTo>
                  <a:pt x="246501" y="583876"/>
                </a:lnTo>
                <a:lnTo>
                  <a:pt x="246501" y="691075"/>
                </a:lnTo>
                <a:cubicBezTo>
                  <a:pt x="246501" y="724086"/>
                  <a:pt x="249494" y="745308"/>
                  <a:pt x="255479" y="754740"/>
                </a:cubicBezTo>
                <a:cubicBezTo>
                  <a:pt x="261465" y="764172"/>
                  <a:pt x="272076" y="768888"/>
                  <a:pt x="287312" y="768888"/>
                </a:cubicBezTo>
                <a:cubicBezTo>
                  <a:pt x="302549" y="768888"/>
                  <a:pt x="313885" y="762903"/>
                  <a:pt x="321322" y="750931"/>
                </a:cubicBezTo>
                <a:cubicBezTo>
                  <a:pt x="328759" y="738960"/>
                  <a:pt x="332477" y="721184"/>
                  <a:pt x="332477" y="697604"/>
                </a:cubicBezTo>
                <a:cubicBezTo>
                  <a:pt x="332477" y="645728"/>
                  <a:pt x="325403" y="611810"/>
                  <a:pt x="311255" y="595848"/>
                </a:cubicBezTo>
                <a:cubicBezTo>
                  <a:pt x="296744" y="579886"/>
                  <a:pt x="261011" y="553222"/>
                  <a:pt x="204057" y="515857"/>
                </a:cubicBezTo>
                <a:cubicBezTo>
                  <a:pt x="147102" y="478129"/>
                  <a:pt x="109374" y="450740"/>
                  <a:pt x="90873" y="433690"/>
                </a:cubicBezTo>
                <a:cubicBezTo>
                  <a:pt x="72372" y="416640"/>
                  <a:pt x="57045" y="393060"/>
                  <a:pt x="44892" y="362950"/>
                </a:cubicBezTo>
                <a:cubicBezTo>
                  <a:pt x="32739" y="332841"/>
                  <a:pt x="26663" y="294387"/>
                  <a:pt x="26663" y="247590"/>
                </a:cubicBezTo>
                <a:cubicBezTo>
                  <a:pt x="26663" y="180115"/>
                  <a:pt x="35279" y="130778"/>
                  <a:pt x="52510" y="99580"/>
                </a:cubicBezTo>
                <a:cubicBezTo>
                  <a:pt x="69742" y="68382"/>
                  <a:pt x="97585" y="43986"/>
                  <a:pt x="136038" y="26392"/>
                </a:cubicBezTo>
                <a:cubicBezTo>
                  <a:pt x="174492" y="8798"/>
                  <a:pt x="220926" y="0"/>
                  <a:pt x="275341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bg2">
                <a:lumMod val="90000"/>
                <a:lumOff val="1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10852" y="314372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27396" y="375975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chemeClr val="bg1">
                    <a:lumMod val="85000"/>
                    <a:lumOff val="15000"/>
                  </a:schemeClr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5389721" y="33705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89721" y="3860959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9581" y="446377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2">
                <a:lumMod val="90000"/>
                <a:lumOff val="1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934885" y="450734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27396" y="496145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chemeClr val="bg1">
                    <a:lumMod val="85000"/>
                    <a:lumOff val="15000"/>
                  </a:schemeClr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6465808" y="4734163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65808" y="5224581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95668" y="582739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bg2">
                <a:lumMod val="90000"/>
                <a:lumOff val="1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58798" y="587097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27277" y="6325076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chemeClr val="bg1">
                    <a:lumMod val="85000"/>
                    <a:lumOff val="15000"/>
                  </a:schemeClr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Text 10"/>
          <p:cNvSpPr/>
          <p:nvPr/>
        </p:nvSpPr>
        <p:spPr>
          <a:xfrm>
            <a:off x="7541776" y="6097786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Impact" panose="020B0806030902050204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>
              <a:latin typeface="Impact" panose="020B0806030902050204" pitchFamily="3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41776" y="6588204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1165928" y="7372656"/>
            <a:ext cx="7516773" cy="393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6EF9A80-4C68-0C19-5333-89AA7D520E9F}"/>
              </a:ext>
            </a:extLst>
          </p:cNvPr>
          <p:cNvSpPr/>
          <p:nvPr/>
        </p:nvSpPr>
        <p:spPr>
          <a:xfrm>
            <a:off x="406304" y="369495"/>
            <a:ext cx="3225004" cy="3122966"/>
          </a:xfrm>
          <a:prstGeom prst="ellipse">
            <a:avLst/>
          </a:prstGeom>
          <a:pattFill prst="pct4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19" name="Picture 18" title="Animated Waves Paper Background">
            <a:hlinkClick r:id="" action="ppaction://media"/>
            <a:extLst>
              <a:ext uri="{FF2B5EF4-FFF2-40B4-BE49-F238E27FC236}">
                <a16:creationId xmlns:a16="http://schemas.microsoft.com/office/drawing/2014/main" id="{8F621B6D-E95C-0D68-31F0-A042634A38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11867" t="9410" r="7791" b="11551"/>
          <a:stretch>
            <a:fillRect/>
          </a:stretch>
        </p:blipFill>
        <p:spPr>
          <a:xfrm>
            <a:off x="1762125" y="872457"/>
            <a:ext cx="11106149" cy="1127912"/>
          </a:xfrm>
          <a:custGeom>
            <a:avLst/>
            <a:gdLst/>
            <a:ahLst/>
            <a:cxnLst/>
            <a:rect l="l" t="t" r="r" b="b"/>
            <a:pathLst>
              <a:path w="11106149" h="1042360">
                <a:moveTo>
                  <a:pt x="9049219" y="556125"/>
                </a:moveTo>
                <a:cubicBezTo>
                  <a:pt x="9014030" y="581881"/>
                  <a:pt x="8993624" y="603466"/>
                  <a:pt x="8988002" y="620879"/>
                </a:cubicBezTo>
                <a:cubicBezTo>
                  <a:pt x="8982379" y="638292"/>
                  <a:pt x="8979568" y="663323"/>
                  <a:pt x="8979568" y="695972"/>
                </a:cubicBezTo>
                <a:cubicBezTo>
                  <a:pt x="8979568" y="733337"/>
                  <a:pt x="8982016" y="757461"/>
                  <a:pt x="8986914" y="768344"/>
                </a:cubicBezTo>
                <a:cubicBezTo>
                  <a:pt x="8991811" y="779227"/>
                  <a:pt x="9001514" y="784669"/>
                  <a:pt x="9016026" y="784669"/>
                </a:cubicBezTo>
                <a:cubicBezTo>
                  <a:pt x="9029810" y="784669"/>
                  <a:pt x="9038789" y="780406"/>
                  <a:pt x="9042962" y="771881"/>
                </a:cubicBezTo>
                <a:cubicBezTo>
                  <a:pt x="9047133" y="763356"/>
                  <a:pt x="9049219" y="740955"/>
                  <a:pt x="9049219" y="704678"/>
                </a:cubicBezTo>
                <a:close/>
                <a:moveTo>
                  <a:pt x="10238760" y="292211"/>
                </a:moveTo>
                <a:cubicBezTo>
                  <a:pt x="10225700" y="292211"/>
                  <a:pt x="10216994" y="297017"/>
                  <a:pt x="10212641" y="306631"/>
                </a:cubicBezTo>
                <a:cubicBezTo>
                  <a:pt x="10208288" y="316244"/>
                  <a:pt x="10206111" y="339552"/>
                  <a:pt x="10206111" y="376554"/>
                </a:cubicBezTo>
                <a:lnTo>
                  <a:pt x="10206111" y="702502"/>
                </a:lnTo>
                <a:cubicBezTo>
                  <a:pt x="10206111" y="736602"/>
                  <a:pt x="10208288" y="758822"/>
                  <a:pt x="10212641" y="769160"/>
                </a:cubicBezTo>
                <a:cubicBezTo>
                  <a:pt x="10216994" y="779499"/>
                  <a:pt x="10225519" y="784669"/>
                  <a:pt x="10238216" y="784669"/>
                </a:cubicBezTo>
                <a:cubicBezTo>
                  <a:pt x="10251276" y="784669"/>
                  <a:pt x="10259891" y="779953"/>
                  <a:pt x="10264063" y="770521"/>
                </a:cubicBezTo>
                <a:cubicBezTo>
                  <a:pt x="10268235" y="761089"/>
                  <a:pt x="10270321" y="740774"/>
                  <a:pt x="10270321" y="709576"/>
                </a:cubicBezTo>
                <a:lnTo>
                  <a:pt x="10270321" y="376554"/>
                </a:lnTo>
                <a:cubicBezTo>
                  <a:pt x="10270321" y="339552"/>
                  <a:pt x="10268326" y="316244"/>
                  <a:pt x="10264335" y="306631"/>
                </a:cubicBezTo>
                <a:cubicBezTo>
                  <a:pt x="10260345" y="297017"/>
                  <a:pt x="10251820" y="292211"/>
                  <a:pt x="10238760" y="292211"/>
                </a:cubicBezTo>
                <a:close/>
                <a:moveTo>
                  <a:pt x="7534749" y="292211"/>
                </a:moveTo>
                <a:cubicBezTo>
                  <a:pt x="7519512" y="292211"/>
                  <a:pt x="7510080" y="296836"/>
                  <a:pt x="7506453" y="306086"/>
                </a:cubicBezTo>
                <a:cubicBezTo>
                  <a:pt x="7502825" y="315337"/>
                  <a:pt x="7501011" y="340277"/>
                  <a:pt x="7501011" y="380907"/>
                </a:cubicBezTo>
                <a:lnTo>
                  <a:pt x="7501011" y="433690"/>
                </a:lnTo>
                <a:lnTo>
                  <a:pt x="7565221" y="433690"/>
                </a:lnTo>
                <a:lnTo>
                  <a:pt x="7565221" y="380907"/>
                </a:lnTo>
                <a:cubicBezTo>
                  <a:pt x="7565221" y="343542"/>
                  <a:pt x="7563225" y="319418"/>
                  <a:pt x="7559235" y="308535"/>
                </a:cubicBezTo>
                <a:cubicBezTo>
                  <a:pt x="7555245" y="297652"/>
                  <a:pt x="7547083" y="292211"/>
                  <a:pt x="7534749" y="292211"/>
                </a:cubicBezTo>
                <a:close/>
                <a:moveTo>
                  <a:pt x="6097562" y="292211"/>
                </a:moveTo>
                <a:cubicBezTo>
                  <a:pt x="6084865" y="292211"/>
                  <a:pt x="6075887" y="297380"/>
                  <a:pt x="6070626" y="307719"/>
                </a:cubicBezTo>
                <a:cubicBezTo>
                  <a:pt x="6065366" y="318058"/>
                  <a:pt x="6062736" y="338464"/>
                  <a:pt x="6062736" y="368936"/>
                </a:cubicBezTo>
                <a:lnTo>
                  <a:pt x="6062736" y="611628"/>
                </a:lnTo>
                <a:cubicBezTo>
                  <a:pt x="6062736" y="643915"/>
                  <a:pt x="6064731" y="664865"/>
                  <a:pt x="6068722" y="674478"/>
                </a:cubicBezTo>
                <a:cubicBezTo>
                  <a:pt x="6072712" y="684091"/>
                  <a:pt x="6081056" y="688898"/>
                  <a:pt x="6093753" y="688898"/>
                </a:cubicBezTo>
                <a:cubicBezTo>
                  <a:pt x="6108264" y="688898"/>
                  <a:pt x="6117696" y="683094"/>
                  <a:pt x="6122049" y="671485"/>
                </a:cubicBezTo>
                <a:cubicBezTo>
                  <a:pt x="6126402" y="659876"/>
                  <a:pt x="6128579" y="633576"/>
                  <a:pt x="6128579" y="592583"/>
                </a:cubicBezTo>
                <a:lnTo>
                  <a:pt x="6128579" y="368936"/>
                </a:lnTo>
                <a:cubicBezTo>
                  <a:pt x="6128579" y="335924"/>
                  <a:pt x="6126674" y="314884"/>
                  <a:pt x="6122865" y="305814"/>
                </a:cubicBezTo>
                <a:cubicBezTo>
                  <a:pt x="6119056" y="296745"/>
                  <a:pt x="6110622" y="292211"/>
                  <a:pt x="6097562" y="292211"/>
                </a:cubicBezTo>
                <a:close/>
                <a:moveTo>
                  <a:pt x="5524974" y="292211"/>
                </a:moveTo>
                <a:cubicBezTo>
                  <a:pt x="5509737" y="292211"/>
                  <a:pt x="5500305" y="296836"/>
                  <a:pt x="5496678" y="306086"/>
                </a:cubicBezTo>
                <a:cubicBezTo>
                  <a:pt x="5493050" y="315337"/>
                  <a:pt x="5491236" y="340277"/>
                  <a:pt x="5491236" y="380907"/>
                </a:cubicBezTo>
                <a:lnTo>
                  <a:pt x="5491236" y="433690"/>
                </a:lnTo>
                <a:lnTo>
                  <a:pt x="5555446" y="433690"/>
                </a:lnTo>
                <a:lnTo>
                  <a:pt x="5555446" y="380907"/>
                </a:lnTo>
                <a:cubicBezTo>
                  <a:pt x="5555446" y="343542"/>
                  <a:pt x="5553451" y="319418"/>
                  <a:pt x="5549461" y="308535"/>
                </a:cubicBezTo>
                <a:cubicBezTo>
                  <a:pt x="5545470" y="297652"/>
                  <a:pt x="5537308" y="292211"/>
                  <a:pt x="5524974" y="292211"/>
                </a:cubicBezTo>
                <a:close/>
                <a:moveTo>
                  <a:pt x="3781899" y="292211"/>
                </a:moveTo>
                <a:cubicBezTo>
                  <a:pt x="3766663" y="292211"/>
                  <a:pt x="3757231" y="296836"/>
                  <a:pt x="3753603" y="306086"/>
                </a:cubicBezTo>
                <a:cubicBezTo>
                  <a:pt x="3749976" y="315337"/>
                  <a:pt x="3748161" y="340277"/>
                  <a:pt x="3748161" y="380907"/>
                </a:cubicBezTo>
                <a:lnTo>
                  <a:pt x="3748161" y="433690"/>
                </a:lnTo>
                <a:lnTo>
                  <a:pt x="3812371" y="433690"/>
                </a:lnTo>
                <a:lnTo>
                  <a:pt x="3812371" y="380907"/>
                </a:lnTo>
                <a:cubicBezTo>
                  <a:pt x="3812371" y="343542"/>
                  <a:pt x="3810376" y="319418"/>
                  <a:pt x="3806385" y="308535"/>
                </a:cubicBezTo>
                <a:cubicBezTo>
                  <a:pt x="3802395" y="297652"/>
                  <a:pt x="3794233" y="292211"/>
                  <a:pt x="3781899" y="292211"/>
                </a:cubicBezTo>
                <a:close/>
                <a:moveTo>
                  <a:pt x="2352060" y="292211"/>
                </a:moveTo>
                <a:cubicBezTo>
                  <a:pt x="2339001" y="292211"/>
                  <a:pt x="2330294" y="297017"/>
                  <a:pt x="2325942" y="306631"/>
                </a:cubicBezTo>
                <a:cubicBezTo>
                  <a:pt x="2321588" y="316244"/>
                  <a:pt x="2319412" y="339552"/>
                  <a:pt x="2319412" y="376554"/>
                </a:cubicBezTo>
                <a:lnTo>
                  <a:pt x="2319412" y="702502"/>
                </a:lnTo>
                <a:cubicBezTo>
                  <a:pt x="2319412" y="736602"/>
                  <a:pt x="2321588" y="758822"/>
                  <a:pt x="2325942" y="769160"/>
                </a:cubicBezTo>
                <a:cubicBezTo>
                  <a:pt x="2330294" y="779499"/>
                  <a:pt x="2338819" y="784669"/>
                  <a:pt x="2351516" y="784669"/>
                </a:cubicBezTo>
                <a:cubicBezTo>
                  <a:pt x="2364576" y="784669"/>
                  <a:pt x="2373192" y="779953"/>
                  <a:pt x="2377364" y="770521"/>
                </a:cubicBezTo>
                <a:cubicBezTo>
                  <a:pt x="2381536" y="761089"/>
                  <a:pt x="2383622" y="740774"/>
                  <a:pt x="2383622" y="709576"/>
                </a:cubicBezTo>
                <a:lnTo>
                  <a:pt x="2383622" y="376554"/>
                </a:lnTo>
                <a:cubicBezTo>
                  <a:pt x="2383622" y="339552"/>
                  <a:pt x="2381626" y="316244"/>
                  <a:pt x="2377636" y="306631"/>
                </a:cubicBezTo>
                <a:cubicBezTo>
                  <a:pt x="2373645" y="297017"/>
                  <a:pt x="2365120" y="292211"/>
                  <a:pt x="2352060" y="292211"/>
                </a:cubicBezTo>
                <a:close/>
                <a:moveTo>
                  <a:pt x="9688002" y="177394"/>
                </a:moveTo>
                <a:lnTo>
                  <a:pt x="9914371" y="177394"/>
                </a:lnTo>
                <a:lnTo>
                  <a:pt x="9914371" y="899485"/>
                </a:lnTo>
                <a:lnTo>
                  <a:pt x="9688002" y="899485"/>
                </a:lnTo>
                <a:close/>
                <a:moveTo>
                  <a:pt x="655039" y="177394"/>
                </a:moveTo>
                <a:lnTo>
                  <a:pt x="874877" y="177394"/>
                </a:lnTo>
                <a:lnTo>
                  <a:pt x="874877" y="668764"/>
                </a:lnTo>
                <a:cubicBezTo>
                  <a:pt x="874877" y="724993"/>
                  <a:pt x="876600" y="758368"/>
                  <a:pt x="880046" y="768888"/>
                </a:cubicBezTo>
                <a:cubicBezTo>
                  <a:pt x="883492" y="779409"/>
                  <a:pt x="892834" y="784669"/>
                  <a:pt x="908070" y="784669"/>
                </a:cubicBezTo>
                <a:cubicBezTo>
                  <a:pt x="924394" y="784669"/>
                  <a:pt x="934099" y="779227"/>
                  <a:pt x="937182" y="768344"/>
                </a:cubicBezTo>
                <a:cubicBezTo>
                  <a:pt x="940266" y="757461"/>
                  <a:pt x="941807" y="722454"/>
                  <a:pt x="941807" y="663323"/>
                </a:cubicBezTo>
                <a:lnTo>
                  <a:pt x="941807" y="177394"/>
                </a:lnTo>
                <a:lnTo>
                  <a:pt x="1161645" y="177394"/>
                </a:lnTo>
                <a:lnTo>
                  <a:pt x="1161645" y="899485"/>
                </a:lnTo>
                <a:lnTo>
                  <a:pt x="937998" y="899485"/>
                </a:lnTo>
                <a:lnTo>
                  <a:pt x="941807" y="839492"/>
                </a:lnTo>
                <a:cubicBezTo>
                  <a:pt x="926571" y="863843"/>
                  <a:pt x="907798" y="882106"/>
                  <a:pt x="885488" y="894282"/>
                </a:cubicBezTo>
                <a:cubicBezTo>
                  <a:pt x="863177" y="906457"/>
                  <a:pt x="837511" y="912545"/>
                  <a:pt x="808490" y="912545"/>
                </a:cubicBezTo>
                <a:cubicBezTo>
                  <a:pt x="775478" y="912545"/>
                  <a:pt x="748089" y="906740"/>
                  <a:pt x="726323" y="895132"/>
                </a:cubicBezTo>
                <a:cubicBezTo>
                  <a:pt x="704556" y="883523"/>
                  <a:pt x="688504" y="868106"/>
                  <a:pt x="678165" y="848879"/>
                </a:cubicBezTo>
                <a:cubicBezTo>
                  <a:pt x="667826" y="829652"/>
                  <a:pt x="661387" y="809609"/>
                  <a:pt x="658848" y="788750"/>
                </a:cubicBezTo>
                <a:cubicBezTo>
                  <a:pt x="656309" y="767891"/>
                  <a:pt x="655039" y="726444"/>
                  <a:pt x="655039" y="664411"/>
                </a:cubicBezTo>
                <a:close/>
                <a:moveTo>
                  <a:pt x="10922356" y="164335"/>
                </a:moveTo>
                <a:cubicBezTo>
                  <a:pt x="10960085" y="164335"/>
                  <a:pt x="10990919" y="173222"/>
                  <a:pt x="11014862" y="190998"/>
                </a:cubicBezTo>
                <a:cubicBezTo>
                  <a:pt x="11038804" y="208774"/>
                  <a:pt x="11054222" y="231175"/>
                  <a:pt x="11061115" y="258201"/>
                </a:cubicBezTo>
                <a:cubicBezTo>
                  <a:pt x="11068007" y="285227"/>
                  <a:pt x="11071453" y="330301"/>
                  <a:pt x="11071453" y="393423"/>
                </a:cubicBezTo>
                <a:lnTo>
                  <a:pt x="11071453" y="899485"/>
                </a:lnTo>
                <a:lnTo>
                  <a:pt x="10851616" y="899485"/>
                </a:lnTo>
                <a:lnTo>
                  <a:pt x="10851616" y="399409"/>
                </a:lnTo>
                <a:cubicBezTo>
                  <a:pt x="10851616" y="349709"/>
                  <a:pt x="10849983" y="319418"/>
                  <a:pt x="10846718" y="308535"/>
                </a:cubicBezTo>
                <a:cubicBezTo>
                  <a:pt x="10843453" y="297652"/>
                  <a:pt x="10834384" y="292211"/>
                  <a:pt x="10819511" y="292211"/>
                </a:cubicBezTo>
                <a:cubicBezTo>
                  <a:pt x="10803913" y="292211"/>
                  <a:pt x="10794117" y="298468"/>
                  <a:pt x="10790126" y="310984"/>
                </a:cubicBezTo>
                <a:cubicBezTo>
                  <a:pt x="10786136" y="323499"/>
                  <a:pt x="10784141" y="356965"/>
                  <a:pt x="10784141" y="411380"/>
                </a:cubicBezTo>
                <a:lnTo>
                  <a:pt x="10784141" y="899485"/>
                </a:lnTo>
                <a:lnTo>
                  <a:pt x="10564303" y="899485"/>
                </a:lnTo>
                <a:lnTo>
                  <a:pt x="10564303" y="177394"/>
                </a:lnTo>
                <a:lnTo>
                  <a:pt x="10787950" y="177394"/>
                </a:lnTo>
                <a:lnTo>
                  <a:pt x="10784141" y="243917"/>
                </a:lnTo>
                <a:cubicBezTo>
                  <a:pt x="10800104" y="217389"/>
                  <a:pt x="10819601" y="197494"/>
                  <a:pt x="10842637" y="184230"/>
                </a:cubicBezTo>
                <a:cubicBezTo>
                  <a:pt x="10865674" y="170966"/>
                  <a:pt x="10892246" y="164335"/>
                  <a:pt x="10922356" y="164335"/>
                </a:cubicBezTo>
                <a:close/>
                <a:moveTo>
                  <a:pt x="10231142" y="164335"/>
                </a:moveTo>
                <a:cubicBezTo>
                  <a:pt x="10280478" y="164335"/>
                  <a:pt x="10322832" y="171681"/>
                  <a:pt x="10358202" y="186373"/>
                </a:cubicBezTo>
                <a:cubicBezTo>
                  <a:pt x="10393572" y="201065"/>
                  <a:pt x="10420870" y="220201"/>
                  <a:pt x="10440097" y="243781"/>
                </a:cubicBezTo>
                <a:cubicBezTo>
                  <a:pt x="10459323" y="267361"/>
                  <a:pt x="10472474" y="291666"/>
                  <a:pt x="10479548" y="316697"/>
                </a:cubicBezTo>
                <a:cubicBezTo>
                  <a:pt x="10486622" y="341728"/>
                  <a:pt x="10490159" y="379819"/>
                  <a:pt x="10490159" y="430970"/>
                </a:cubicBezTo>
                <a:lnTo>
                  <a:pt x="10490159" y="607819"/>
                </a:lnTo>
                <a:cubicBezTo>
                  <a:pt x="10490159" y="672755"/>
                  <a:pt x="10486894" y="720368"/>
                  <a:pt x="10480364" y="750659"/>
                </a:cubicBezTo>
                <a:cubicBezTo>
                  <a:pt x="10473834" y="780950"/>
                  <a:pt x="10459868" y="809246"/>
                  <a:pt x="10438464" y="835547"/>
                </a:cubicBezTo>
                <a:cubicBezTo>
                  <a:pt x="10417061" y="861848"/>
                  <a:pt x="10389581" y="881256"/>
                  <a:pt x="10356025" y="893771"/>
                </a:cubicBezTo>
                <a:cubicBezTo>
                  <a:pt x="10322469" y="906287"/>
                  <a:pt x="10283925" y="912545"/>
                  <a:pt x="10240393" y="912545"/>
                </a:cubicBezTo>
                <a:cubicBezTo>
                  <a:pt x="10191782" y="912545"/>
                  <a:pt x="10150607" y="907194"/>
                  <a:pt x="10116870" y="896492"/>
                </a:cubicBezTo>
                <a:cubicBezTo>
                  <a:pt x="10083132" y="885791"/>
                  <a:pt x="10056922" y="869647"/>
                  <a:pt x="10038240" y="848063"/>
                </a:cubicBezTo>
                <a:cubicBezTo>
                  <a:pt x="10019557" y="826478"/>
                  <a:pt x="10006225" y="800359"/>
                  <a:pt x="9998245" y="769705"/>
                </a:cubicBezTo>
                <a:cubicBezTo>
                  <a:pt x="9990264" y="739051"/>
                  <a:pt x="9986273" y="693070"/>
                  <a:pt x="9986273" y="631762"/>
                </a:cubicBezTo>
                <a:lnTo>
                  <a:pt x="9986273" y="446750"/>
                </a:lnTo>
                <a:cubicBezTo>
                  <a:pt x="9986273" y="379638"/>
                  <a:pt x="9993529" y="327218"/>
                  <a:pt x="10008039" y="289490"/>
                </a:cubicBezTo>
                <a:cubicBezTo>
                  <a:pt x="10022550" y="251762"/>
                  <a:pt x="10048669" y="221471"/>
                  <a:pt x="10086397" y="198616"/>
                </a:cubicBezTo>
                <a:cubicBezTo>
                  <a:pt x="10124125" y="175762"/>
                  <a:pt x="10172373" y="164335"/>
                  <a:pt x="10231142" y="164335"/>
                </a:cubicBezTo>
                <a:close/>
                <a:moveTo>
                  <a:pt x="9021468" y="164335"/>
                </a:moveTo>
                <a:cubicBezTo>
                  <a:pt x="9095834" y="164335"/>
                  <a:pt x="9151882" y="177485"/>
                  <a:pt x="9189611" y="203786"/>
                </a:cubicBezTo>
                <a:cubicBezTo>
                  <a:pt x="9227338" y="230086"/>
                  <a:pt x="9250012" y="262373"/>
                  <a:pt x="9257630" y="300645"/>
                </a:cubicBezTo>
                <a:cubicBezTo>
                  <a:pt x="9265248" y="338917"/>
                  <a:pt x="9269057" y="417728"/>
                  <a:pt x="9269057" y="537079"/>
                </a:cubicBezTo>
                <a:lnTo>
                  <a:pt x="9269057" y="899485"/>
                </a:lnTo>
                <a:lnTo>
                  <a:pt x="9055205" y="899485"/>
                </a:lnTo>
                <a:lnTo>
                  <a:pt x="9055205" y="835139"/>
                </a:lnTo>
                <a:cubicBezTo>
                  <a:pt x="9041781" y="860941"/>
                  <a:pt x="9024460" y="880292"/>
                  <a:pt x="9003238" y="893193"/>
                </a:cubicBezTo>
                <a:cubicBezTo>
                  <a:pt x="8982016" y="906094"/>
                  <a:pt x="8956713" y="912545"/>
                  <a:pt x="8927329" y="912545"/>
                </a:cubicBezTo>
                <a:cubicBezTo>
                  <a:pt x="8888875" y="912545"/>
                  <a:pt x="8853596" y="901752"/>
                  <a:pt x="8821491" y="880168"/>
                </a:cubicBezTo>
                <a:cubicBezTo>
                  <a:pt x="8789386" y="858583"/>
                  <a:pt x="8773333" y="811332"/>
                  <a:pt x="8773333" y="738416"/>
                </a:cubicBezTo>
                <a:lnTo>
                  <a:pt x="8773333" y="679103"/>
                </a:lnTo>
                <a:cubicBezTo>
                  <a:pt x="8773333" y="625051"/>
                  <a:pt x="8781858" y="588230"/>
                  <a:pt x="8798908" y="568640"/>
                </a:cubicBezTo>
                <a:cubicBezTo>
                  <a:pt x="8815958" y="549051"/>
                  <a:pt x="8858221" y="526196"/>
                  <a:pt x="8925697" y="500077"/>
                </a:cubicBezTo>
                <a:cubicBezTo>
                  <a:pt x="8997887" y="471781"/>
                  <a:pt x="9036522" y="452736"/>
                  <a:pt x="9041601" y="442941"/>
                </a:cubicBezTo>
                <a:cubicBezTo>
                  <a:pt x="9046679" y="433146"/>
                  <a:pt x="9049219" y="413194"/>
                  <a:pt x="9049219" y="383084"/>
                </a:cubicBezTo>
                <a:cubicBezTo>
                  <a:pt x="9049219" y="345356"/>
                  <a:pt x="9046407" y="320779"/>
                  <a:pt x="9040785" y="309351"/>
                </a:cubicBezTo>
                <a:cubicBezTo>
                  <a:pt x="9035161" y="297924"/>
                  <a:pt x="9025821" y="292211"/>
                  <a:pt x="9012761" y="292211"/>
                </a:cubicBezTo>
                <a:cubicBezTo>
                  <a:pt x="8997887" y="292211"/>
                  <a:pt x="8988636" y="297017"/>
                  <a:pt x="8985009" y="306631"/>
                </a:cubicBezTo>
                <a:cubicBezTo>
                  <a:pt x="8981380" y="316244"/>
                  <a:pt x="8979568" y="341184"/>
                  <a:pt x="8979568" y="381452"/>
                </a:cubicBezTo>
                <a:lnTo>
                  <a:pt x="8979568" y="457089"/>
                </a:lnTo>
                <a:lnTo>
                  <a:pt x="8773333" y="457089"/>
                </a:lnTo>
                <a:lnTo>
                  <a:pt x="8773333" y="408659"/>
                </a:lnTo>
                <a:cubicBezTo>
                  <a:pt x="8773333" y="352793"/>
                  <a:pt x="8779772" y="309714"/>
                  <a:pt x="8792651" y="279423"/>
                </a:cubicBezTo>
                <a:cubicBezTo>
                  <a:pt x="8805529" y="249132"/>
                  <a:pt x="8831376" y="222378"/>
                  <a:pt x="8870192" y="199160"/>
                </a:cubicBezTo>
                <a:cubicBezTo>
                  <a:pt x="8909008" y="175943"/>
                  <a:pt x="8959434" y="164335"/>
                  <a:pt x="9021468" y="164335"/>
                </a:cubicBezTo>
                <a:close/>
                <a:moveTo>
                  <a:pt x="8217255" y="164335"/>
                </a:moveTo>
                <a:cubicBezTo>
                  <a:pt x="8254983" y="164335"/>
                  <a:pt x="8285819" y="173222"/>
                  <a:pt x="8309761" y="190998"/>
                </a:cubicBezTo>
                <a:cubicBezTo>
                  <a:pt x="8333705" y="208774"/>
                  <a:pt x="8349122" y="231175"/>
                  <a:pt x="8356015" y="258201"/>
                </a:cubicBezTo>
                <a:cubicBezTo>
                  <a:pt x="8362907" y="285227"/>
                  <a:pt x="8366353" y="330301"/>
                  <a:pt x="8366353" y="393423"/>
                </a:cubicBezTo>
                <a:lnTo>
                  <a:pt x="8366353" y="899485"/>
                </a:lnTo>
                <a:lnTo>
                  <a:pt x="8146515" y="899485"/>
                </a:lnTo>
                <a:lnTo>
                  <a:pt x="8146515" y="399409"/>
                </a:lnTo>
                <a:cubicBezTo>
                  <a:pt x="8146515" y="349709"/>
                  <a:pt x="8144883" y="319418"/>
                  <a:pt x="8141619" y="308535"/>
                </a:cubicBezTo>
                <a:cubicBezTo>
                  <a:pt x="8138353" y="297652"/>
                  <a:pt x="8129284" y="292211"/>
                  <a:pt x="8114411" y="292211"/>
                </a:cubicBezTo>
                <a:cubicBezTo>
                  <a:pt x="8098811" y="292211"/>
                  <a:pt x="8089017" y="298468"/>
                  <a:pt x="8085027" y="310984"/>
                </a:cubicBezTo>
                <a:cubicBezTo>
                  <a:pt x="8081037" y="323499"/>
                  <a:pt x="8079041" y="356965"/>
                  <a:pt x="8079041" y="411380"/>
                </a:cubicBezTo>
                <a:lnTo>
                  <a:pt x="8079041" y="899485"/>
                </a:lnTo>
                <a:lnTo>
                  <a:pt x="7859203" y="899485"/>
                </a:lnTo>
                <a:lnTo>
                  <a:pt x="7859203" y="177394"/>
                </a:lnTo>
                <a:lnTo>
                  <a:pt x="8082850" y="177394"/>
                </a:lnTo>
                <a:lnTo>
                  <a:pt x="8079041" y="243917"/>
                </a:lnTo>
                <a:cubicBezTo>
                  <a:pt x="8095003" y="217389"/>
                  <a:pt x="8114501" y="197494"/>
                  <a:pt x="8137537" y="184230"/>
                </a:cubicBezTo>
                <a:cubicBezTo>
                  <a:pt x="8160573" y="170966"/>
                  <a:pt x="8187146" y="164335"/>
                  <a:pt x="8217255" y="164335"/>
                </a:cubicBezTo>
                <a:close/>
                <a:moveTo>
                  <a:pt x="7524409" y="164335"/>
                </a:moveTo>
                <a:cubicBezTo>
                  <a:pt x="7586080" y="164335"/>
                  <a:pt x="7636959" y="176034"/>
                  <a:pt x="7677045" y="199432"/>
                </a:cubicBezTo>
                <a:cubicBezTo>
                  <a:pt x="7717131" y="222831"/>
                  <a:pt x="7745245" y="253848"/>
                  <a:pt x="7761388" y="292483"/>
                </a:cubicBezTo>
                <a:cubicBezTo>
                  <a:pt x="7777531" y="331117"/>
                  <a:pt x="7785603" y="385442"/>
                  <a:pt x="7785603" y="455456"/>
                </a:cubicBezTo>
                <a:lnTo>
                  <a:pt x="7785603" y="551227"/>
                </a:lnTo>
                <a:lnTo>
                  <a:pt x="7501011" y="551227"/>
                </a:lnTo>
                <a:lnTo>
                  <a:pt x="7501011" y="707399"/>
                </a:lnTo>
                <a:cubicBezTo>
                  <a:pt x="7501011" y="740048"/>
                  <a:pt x="7503369" y="761089"/>
                  <a:pt x="7508085" y="770521"/>
                </a:cubicBezTo>
                <a:cubicBezTo>
                  <a:pt x="7512801" y="779953"/>
                  <a:pt x="7521870" y="784669"/>
                  <a:pt x="7535293" y="784669"/>
                </a:cubicBezTo>
                <a:cubicBezTo>
                  <a:pt x="7551980" y="784669"/>
                  <a:pt x="7563135" y="778411"/>
                  <a:pt x="7568758" y="765896"/>
                </a:cubicBezTo>
                <a:cubicBezTo>
                  <a:pt x="7574381" y="753380"/>
                  <a:pt x="7577193" y="729165"/>
                  <a:pt x="7577193" y="693251"/>
                </a:cubicBezTo>
                <a:lnTo>
                  <a:pt x="7577193" y="598024"/>
                </a:lnTo>
                <a:lnTo>
                  <a:pt x="7785603" y="598024"/>
                </a:lnTo>
                <a:lnTo>
                  <a:pt x="7785603" y="651351"/>
                </a:lnTo>
                <a:cubicBezTo>
                  <a:pt x="7785603" y="695972"/>
                  <a:pt x="7782791" y="730254"/>
                  <a:pt x="7777169" y="754196"/>
                </a:cubicBezTo>
                <a:cubicBezTo>
                  <a:pt x="7771545" y="778139"/>
                  <a:pt x="7758395" y="803714"/>
                  <a:pt x="7737717" y="830922"/>
                </a:cubicBezTo>
                <a:cubicBezTo>
                  <a:pt x="7717039" y="858129"/>
                  <a:pt x="7690829" y="878535"/>
                  <a:pt x="7659087" y="892139"/>
                </a:cubicBezTo>
                <a:cubicBezTo>
                  <a:pt x="7627345" y="905743"/>
                  <a:pt x="7587531" y="912545"/>
                  <a:pt x="7539646" y="912545"/>
                </a:cubicBezTo>
                <a:cubicBezTo>
                  <a:pt x="7493211" y="912545"/>
                  <a:pt x="7452219" y="905834"/>
                  <a:pt x="7416667" y="892411"/>
                </a:cubicBezTo>
                <a:cubicBezTo>
                  <a:pt x="7381116" y="878989"/>
                  <a:pt x="7353455" y="860578"/>
                  <a:pt x="7333684" y="837180"/>
                </a:cubicBezTo>
                <a:cubicBezTo>
                  <a:pt x="7313913" y="813781"/>
                  <a:pt x="7300219" y="788024"/>
                  <a:pt x="7292601" y="759910"/>
                </a:cubicBezTo>
                <a:cubicBezTo>
                  <a:pt x="7284982" y="731795"/>
                  <a:pt x="7281173" y="690893"/>
                  <a:pt x="7281173" y="637203"/>
                </a:cubicBezTo>
                <a:lnTo>
                  <a:pt x="7281173" y="426616"/>
                </a:lnTo>
                <a:cubicBezTo>
                  <a:pt x="7281173" y="363495"/>
                  <a:pt x="7289698" y="313705"/>
                  <a:pt x="7306749" y="277246"/>
                </a:cubicBezTo>
                <a:cubicBezTo>
                  <a:pt x="7323799" y="240788"/>
                  <a:pt x="7351731" y="212855"/>
                  <a:pt x="7390548" y="193447"/>
                </a:cubicBezTo>
                <a:cubicBezTo>
                  <a:pt x="7429364" y="174039"/>
                  <a:pt x="7473985" y="164335"/>
                  <a:pt x="7524409" y="164335"/>
                </a:cubicBezTo>
                <a:close/>
                <a:moveTo>
                  <a:pt x="6785241" y="164335"/>
                </a:moveTo>
                <a:cubicBezTo>
                  <a:pt x="6844009" y="164335"/>
                  <a:pt x="6890262" y="191588"/>
                  <a:pt x="6923999" y="246094"/>
                </a:cubicBezTo>
                <a:cubicBezTo>
                  <a:pt x="6942501" y="218841"/>
                  <a:pt x="6963360" y="198401"/>
                  <a:pt x="6986577" y="184774"/>
                </a:cubicBezTo>
                <a:cubicBezTo>
                  <a:pt x="7009795" y="171148"/>
                  <a:pt x="7035551" y="164335"/>
                  <a:pt x="7063847" y="164335"/>
                </a:cubicBezTo>
                <a:cubicBezTo>
                  <a:pt x="7101212" y="164335"/>
                  <a:pt x="7132138" y="173404"/>
                  <a:pt x="7156625" y="191542"/>
                </a:cubicBezTo>
                <a:cubicBezTo>
                  <a:pt x="7181112" y="209681"/>
                  <a:pt x="7196801" y="231900"/>
                  <a:pt x="7203694" y="258201"/>
                </a:cubicBezTo>
                <a:cubicBezTo>
                  <a:pt x="7210587" y="284502"/>
                  <a:pt x="7214033" y="327218"/>
                  <a:pt x="7214033" y="386349"/>
                </a:cubicBezTo>
                <a:lnTo>
                  <a:pt x="7214033" y="899485"/>
                </a:lnTo>
                <a:lnTo>
                  <a:pt x="7000725" y="899485"/>
                </a:lnTo>
                <a:lnTo>
                  <a:pt x="7000725" y="428793"/>
                </a:lnTo>
                <a:cubicBezTo>
                  <a:pt x="7000725" y="367122"/>
                  <a:pt x="6998639" y="328941"/>
                  <a:pt x="6994467" y="314249"/>
                </a:cubicBezTo>
                <a:cubicBezTo>
                  <a:pt x="6990295" y="299557"/>
                  <a:pt x="6980591" y="292211"/>
                  <a:pt x="6965355" y="292211"/>
                </a:cubicBezTo>
                <a:cubicBezTo>
                  <a:pt x="6949756" y="292211"/>
                  <a:pt x="6939689" y="299466"/>
                  <a:pt x="6935155" y="313977"/>
                </a:cubicBezTo>
                <a:cubicBezTo>
                  <a:pt x="6930620" y="328487"/>
                  <a:pt x="6928353" y="366759"/>
                  <a:pt x="6928353" y="428793"/>
                </a:cubicBezTo>
                <a:lnTo>
                  <a:pt x="6928353" y="899485"/>
                </a:lnTo>
                <a:lnTo>
                  <a:pt x="6715045" y="899485"/>
                </a:lnTo>
                <a:lnTo>
                  <a:pt x="6715045" y="440764"/>
                </a:lnTo>
                <a:cubicBezTo>
                  <a:pt x="6715045" y="370024"/>
                  <a:pt x="6713322" y="327580"/>
                  <a:pt x="6709875" y="313432"/>
                </a:cubicBezTo>
                <a:cubicBezTo>
                  <a:pt x="6706429" y="299284"/>
                  <a:pt x="6696907" y="292211"/>
                  <a:pt x="6681307" y="292211"/>
                </a:cubicBezTo>
                <a:cubicBezTo>
                  <a:pt x="6671513" y="292211"/>
                  <a:pt x="6663169" y="295929"/>
                  <a:pt x="6656277" y="303366"/>
                </a:cubicBezTo>
                <a:cubicBezTo>
                  <a:pt x="6649384" y="310802"/>
                  <a:pt x="6645575" y="319872"/>
                  <a:pt x="6644849" y="330573"/>
                </a:cubicBezTo>
                <a:cubicBezTo>
                  <a:pt x="6644123" y="341275"/>
                  <a:pt x="6643761" y="364039"/>
                  <a:pt x="6643761" y="398864"/>
                </a:cubicBezTo>
                <a:lnTo>
                  <a:pt x="6643761" y="899485"/>
                </a:lnTo>
                <a:lnTo>
                  <a:pt x="6430453" y="899485"/>
                </a:lnTo>
                <a:lnTo>
                  <a:pt x="6430453" y="177394"/>
                </a:lnTo>
                <a:lnTo>
                  <a:pt x="6647570" y="177394"/>
                </a:lnTo>
                <a:lnTo>
                  <a:pt x="6643761" y="246094"/>
                </a:lnTo>
                <a:cubicBezTo>
                  <a:pt x="6660811" y="218841"/>
                  <a:pt x="6681126" y="198401"/>
                  <a:pt x="6704706" y="184774"/>
                </a:cubicBezTo>
                <a:cubicBezTo>
                  <a:pt x="6728286" y="171148"/>
                  <a:pt x="6755131" y="164335"/>
                  <a:pt x="6785241" y="164335"/>
                </a:cubicBezTo>
                <a:close/>
                <a:moveTo>
                  <a:pt x="5992540" y="164335"/>
                </a:moveTo>
                <a:cubicBezTo>
                  <a:pt x="6020111" y="164335"/>
                  <a:pt x="6045233" y="169969"/>
                  <a:pt x="6067906" y="181237"/>
                </a:cubicBezTo>
                <a:cubicBezTo>
                  <a:pt x="6090579" y="192506"/>
                  <a:pt x="6110803" y="209409"/>
                  <a:pt x="6128579" y="231946"/>
                </a:cubicBezTo>
                <a:lnTo>
                  <a:pt x="6144359" y="177394"/>
                </a:lnTo>
                <a:lnTo>
                  <a:pt x="6348961" y="177394"/>
                </a:lnTo>
                <a:lnTo>
                  <a:pt x="6348961" y="733518"/>
                </a:lnTo>
                <a:cubicBezTo>
                  <a:pt x="6348961" y="808612"/>
                  <a:pt x="6347237" y="857132"/>
                  <a:pt x="6343791" y="879079"/>
                </a:cubicBezTo>
                <a:cubicBezTo>
                  <a:pt x="6340345" y="901027"/>
                  <a:pt x="6328101" y="924244"/>
                  <a:pt x="6307061" y="948731"/>
                </a:cubicBezTo>
                <a:cubicBezTo>
                  <a:pt x="6296541" y="960974"/>
                  <a:pt x="6283957" y="971767"/>
                  <a:pt x="6269310" y="981108"/>
                </a:cubicBezTo>
                <a:lnTo>
                  <a:pt x="6260623" y="985210"/>
                </a:lnTo>
                <a:lnTo>
                  <a:pt x="11106149" y="985210"/>
                </a:lnTo>
                <a:lnTo>
                  <a:pt x="11106149" y="1042360"/>
                </a:lnTo>
                <a:lnTo>
                  <a:pt x="0" y="1042360"/>
                </a:lnTo>
                <a:lnTo>
                  <a:pt x="0" y="985210"/>
                </a:lnTo>
                <a:lnTo>
                  <a:pt x="5904637" y="985210"/>
                </a:lnTo>
                <a:lnTo>
                  <a:pt x="5880751" y="966331"/>
                </a:lnTo>
                <a:cubicBezTo>
                  <a:pt x="5856604" y="939905"/>
                  <a:pt x="5843986" y="900573"/>
                  <a:pt x="5842898" y="848335"/>
                </a:cubicBezTo>
                <a:lnTo>
                  <a:pt x="6056206" y="848335"/>
                </a:lnTo>
                <a:cubicBezTo>
                  <a:pt x="6056206" y="880258"/>
                  <a:pt x="6067815" y="896220"/>
                  <a:pt x="6091032" y="896220"/>
                </a:cubicBezTo>
                <a:cubicBezTo>
                  <a:pt x="6107719" y="896220"/>
                  <a:pt x="6118784" y="891317"/>
                  <a:pt x="6124225" y="881511"/>
                </a:cubicBezTo>
                <a:cubicBezTo>
                  <a:pt x="6129667" y="871705"/>
                  <a:pt x="6132388" y="851189"/>
                  <a:pt x="6132388" y="819962"/>
                </a:cubicBezTo>
                <a:lnTo>
                  <a:pt x="6132388" y="765487"/>
                </a:lnTo>
                <a:cubicBezTo>
                  <a:pt x="6113524" y="782583"/>
                  <a:pt x="6093662" y="795495"/>
                  <a:pt x="6072803" y="804224"/>
                </a:cubicBezTo>
                <a:cubicBezTo>
                  <a:pt x="6051944" y="812953"/>
                  <a:pt x="6030087" y="817318"/>
                  <a:pt x="6007233" y="817318"/>
                </a:cubicBezTo>
                <a:cubicBezTo>
                  <a:pt x="5967691" y="817318"/>
                  <a:pt x="5935132" y="809337"/>
                  <a:pt x="5909557" y="793375"/>
                </a:cubicBezTo>
                <a:cubicBezTo>
                  <a:pt x="5883982" y="777413"/>
                  <a:pt x="5866478" y="756464"/>
                  <a:pt x="5857046" y="730526"/>
                </a:cubicBezTo>
                <a:cubicBezTo>
                  <a:pt x="5847614" y="704588"/>
                  <a:pt x="5842898" y="667676"/>
                  <a:pt x="5842898" y="619791"/>
                </a:cubicBezTo>
                <a:lnTo>
                  <a:pt x="5842898" y="357509"/>
                </a:lnTo>
                <a:cubicBezTo>
                  <a:pt x="5842898" y="288946"/>
                  <a:pt x="5855233" y="239609"/>
                  <a:pt x="5879901" y="209499"/>
                </a:cubicBezTo>
                <a:cubicBezTo>
                  <a:pt x="5904569" y="179389"/>
                  <a:pt x="5942116" y="164335"/>
                  <a:pt x="5992540" y="164335"/>
                </a:cubicBezTo>
                <a:close/>
                <a:moveTo>
                  <a:pt x="5514635" y="164335"/>
                </a:moveTo>
                <a:cubicBezTo>
                  <a:pt x="5576305" y="164335"/>
                  <a:pt x="5627184" y="176034"/>
                  <a:pt x="5667270" y="199432"/>
                </a:cubicBezTo>
                <a:cubicBezTo>
                  <a:pt x="5707356" y="222831"/>
                  <a:pt x="5735470" y="253848"/>
                  <a:pt x="5751613" y="292483"/>
                </a:cubicBezTo>
                <a:cubicBezTo>
                  <a:pt x="5767756" y="331117"/>
                  <a:pt x="5775828" y="385442"/>
                  <a:pt x="5775828" y="455456"/>
                </a:cubicBezTo>
                <a:lnTo>
                  <a:pt x="5775828" y="551227"/>
                </a:lnTo>
                <a:lnTo>
                  <a:pt x="5491236" y="551227"/>
                </a:lnTo>
                <a:lnTo>
                  <a:pt x="5491236" y="707399"/>
                </a:lnTo>
                <a:cubicBezTo>
                  <a:pt x="5491236" y="740048"/>
                  <a:pt x="5493594" y="761089"/>
                  <a:pt x="5498310" y="770521"/>
                </a:cubicBezTo>
                <a:cubicBezTo>
                  <a:pt x="5503026" y="779953"/>
                  <a:pt x="5512095" y="784669"/>
                  <a:pt x="5525518" y="784669"/>
                </a:cubicBezTo>
                <a:cubicBezTo>
                  <a:pt x="5542205" y="784669"/>
                  <a:pt x="5553360" y="778411"/>
                  <a:pt x="5558983" y="765896"/>
                </a:cubicBezTo>
                <a:cubicBezTo>
                  <a:pt x="5564606" y="753380"/>
                  <a:pt x="5567418" y="729165"/>
                  <a:pt x="5567418" y="693251"/>
                </a:cubicBezTo>
                <a:lnTo>
                  <a:pt x="5567418" y="598024"/>
                </a:lnTo>
                <a:lnTo>
                  <a:pt x="5775828" y="598024"/>
                </a:lnTo>
                <a:lnTo>
                  <a:pt x="5775828" y="651351"/>
                </a:lnTo>
                <a:cubicBezTo>
                  <a:pt x="5775828" y="695972"/>
                  <a:pt x="5773017" y="730254"/>
                  <a:pt x="5767394" y="754196"/>
                </a:cubicBezTo>
                <a:cubicBezTo>
                  <a:pt x="5761771" y="778139"/>
                  <a:pt x="5748620" y="803714"/>
                  <a:pt x="5727943" y="830922"/>
                </a:cubicBezTo>
                <a:cubicBezTo>
                  <a:pt x="5707265" y="858129"/>
                  <a:pt x="5681055" y="878535"/>
                  <a:pt x="5649313" y="892139"/>
                </a:cubicBezTo>
                <a:cubicBezTo>
                  <a:pt x="5617570" y="905743"/>
                  <a:pt x="5577756" y="912545"/>
                  <a:pt x="5529871" y="912545"/>
                </a:cubicBezTo>
                <a:cubicBezTo>
                  <a:pt x="5483437" y="912545"/>
                  <a:pt x="5442444" y="905834"/>
                  <a:pt x="5406892" y="892411"/>
                </a:cubicBezTo>
                <a:cubicBezTo>
                  <a:pt x="5371341" y="878989"/>
                  <a:pt x="5343680" y="860578"/>
                  <a:pt x="5323909" y="837180"/>
                </a:cubicBezTo>
                <a:cubicBezTo>
                  <a:pt x="5304138" y="813781"/>
                  <a:pt x="5290444" y="788024"/>
                  <a:pt x="5282826" y="759910"/>
                </a:cubicBezTo>
                <a:cubicBezTo>
                  <a:pt x="5275207" y="731795"/>
                  <a:pt x="5271398" y="690893"/>
                  <a:pt x="5271398" y="637203"/>
                </a:cubicBezTo>
                <a:lnTo>
                  <a:pt x="5271398" y="426616"/>
                </a:lnTo>
                <a:cubicBezTo>
                  <a:pt x="5271398" y="363495"/>
                  <a:pt x="5279923" y="313705"/>
                  <a:pt x="5296974" y="277246"/>
                </a:cubicBezTo>
                <a:cubicBezTo>
                  <a:pt x="5314024" y="240788"/>
                  <a:pt x="5341957" y="212855"/>
                  <a:pt x="5380773" y="193447"/>
                </a:cubicBezTo>
                <a:cubicBezTo>
                  <a:pt x="5419589" y="174039"/>
                  <a:pt x="5464210" y="164335"/>
                  <a:pt x="5514635" y="164335"/>
                </a:cubicBezTo>
                <a:close/>
                <a:moveTo>
                  <a:pt x="4456244" y="164335"/>
                </a:moveTo>
                <a:lnTo>
                  <a:pt x="4456244" y="418454"/>
                </a:lnTo>
                <a:cubicBezTo>
                  <a:pt x="4415977" y="418454"/>
                  <a:pt x="4386411" y="423895"/>
                  <a:pt x="4367547" y="434779"/>
                </a:cubicBezTo>
                <a:cubicBezTo>
                  <a:pt x="4348683" y="445662"/>
                  <a:pt x="4337074" y="460807"/>
                  <a:pt x="4332722" y="480215"/>
                </a:cubicBezTo>
                <a:cubicBezTo>
                  <a:pt x="4328368" y="499623"/>
                  <a:pt x="4326192" y="544335"/>
                  <a:pt x="4326192" y="614349"/>
                </a:cubicBezTo>
                <a:lnTo>
                  <a:pt x="4326192" y="899485"/>
                </a:lnTo>
                <a:lnTo>
                  <a:pt x="4106353" y="899485"/>
                </a:lnTo>
                <a:lnTo>
                  <a:pt x="4106353" y="177394"/>
                </a:lnTo>
                <a:lnTo>
                  <a:pt x="4326192" y="177394"/>
                </a:lnTo>
                <a:lnTo>
                  <a:pt x="4317485" y="272349"/>
                </a:lnTo>
                <a:cubicBezTo>
                  <a:pt x="4349409" y="204341"/>
                  <a:pt x="4395661" y="168336"/>
                  <a:pt x="4456244" y="164335"/>
                </a:cubicBezTo>
                <a:close/>
                <a:moveTo>
                  <a:pt x="3771560" y="164335"/>
                </a:moveTo>
                <a:cubicBezTo>
                  <a:pt x="3833231" y="164335"/>
                  <a:pt x="3884109" y="176034"/>
                  <a:pt x="3924196" y="199432"/>
                </a:cubicBezTo>
                <a:cubicBezTo>
                  <a:pt x="3964281" y="222831"/>
                  <a:pt x="3992396" y="253848"/>
                  <a:pt x="4008539" y="292483"/>
                </a:cubicBezTo>
                <a:cubicBezTo>
                  <a:pt x="4024682" y="331117"/>
                  <a:pt x="4032754" y="385442"/>
                  <a:pt x="4032754" y="455456"/>
                </a:cubicBezTo>
                <a:lnTo>
                  <a:pt x="4032754" y="551227"/>
                </a:lnTo>
                <a:lnTo>
                  <a:pt x="3748161" y="551227"/>
                </a:lnTo>
                <a:lnTo>
                  <a:pt x="3748161" y="707399"/>
                </a:lnTo>
                <a:cubicBezTo>
                  <a:pt x="3748161" y="740048"/>
                  <a:pt x="3750520" y="761089"/>
                  <a:pt x="3755235" y="770521"/>
                </a:cubicBezTo>
                <a:cubicBezTo>
                  <a:pt x="3759951" y="779953"/>
                  <a:pt x="3769021" y="784669"/>
                  <a:pt x="3782443" y="784669"/>
                </a:cubicBezTo>
                <a:cubicBezTo>
                  <a:pt x="3799130" y="784669"/>
                  <a:pt x="3810285" y="778411"/>
                  <a:pt x="3815908" y="765896"/>
                </a:cubicBezTo>
                <a:cubicBezTo>
                  <a:pt x="3821531" y="753380"/>
                  <a:pt x="3824342" y="729165"/>
                  <a:pt x="3824342" y="693251"/>
                </a:cubicBezTo>
                <a:lnTo>
                  <a:pt x="3824342" y="598024"/>
                </a:lnTo>
                <a:lnTo>
                  <a:pt x="4032754" y="598024"/>
                </a:lnTo>
                <a:lnTo>
                  <a:pt x="4032754" y="651351"/>
                </a:lnTo>
                <a:cubicBezTo>
                  <a:pt x="4032754" y="695972"/>
                  <a:pt x="4029942" y="730254"/>
                  <a:pt x="4024319" y="754196"/>
                </a:cubicBezTo>
                <a:cubicBezTo>
                  <a:pt x="4018696" y="778139"/>
                  <a:pt x="4005546" y="803714"/>
                  <a:pt x="3984868" y="830922"/>
                </a:cubicBezTo>
                <a:cubicBezTo>
                  <a:pt x="3964190" y="858129"/>
                  <a:pt x="3937980" y="878535"/>
                  <a:pt x="3906237" y="892139"/>
                </a:cubicBezTo>
                <a:cubicBezTo>
                  <a:pt x="3874495" y="905743"/>
                  <a:pt x="3834681" y="912545"/>
                  <a:pt x="3786797" y="912545"/>
                </a:cubicBezTo>
                <a:cubicBezTo>
                  <a:pt x="3740363" y="912545"/>
                  <a:pt x="3699369" y="905834"/>
                  <a:pt x="3663818" y="892411"/>
                </a:cubicBezTo>
                <a:cubicBezTo>
                  <a:pt x="3628267" y="878989"/>
                  <a:pt x="3600605" y="860578"/>
                  <a:pt x="3580835" y="837180"/>
                </a:cubicBezTo>
                <a:cubicBezTo>
                  <a:pt x="3561063" y="813781"/>
                  <a:pt x="3547369" y="788024"/>
                  <a:pt x="3539751" y="759910"/>
                </a:cubicBezTo>
                <a:cubicBezTo>
                  <a:pt x="3532133" y="731795"/>
                  <a:pt x="3528324" y="690893"/>
                  <a:pt x="3528324" y="637203"/>
                </a:cubicBezTo>
                <a:lnTo>
                  <a:pt x="3528324" y="426616"/>
                </a:lnTo>
                <a:cubicBezTo>
                  <a:pt x="3528324" y="363495"/>
                  <a:pt x="3536849" y="313705"/>
                  <a:pt x="3553898" y="277246"/>
                </a:cubicBezTo>
                <a:cubicBezTo>
                  <a:pt x="3570949" y="240788"/>
                  <a:pt x="3598882" y="212855"/>
                  <a:pt x="3637698" y="193447"/>
                </a:cubicBezTo>
                <a:cubicBezTo>
                  <a:pt x="3676515" y="174039"/>
                  <a:pt x="3721136" y="164335"/>
                  <a:pt x="3771560" y="164335"/>
                </a:cubicBezTo>
                <a:close/>
                <a:moveTo>
                  <a:pt x="3032392" y="164335"/>
                </a:moveTo>
                <a:cubicBezTo>
                  <a:pt x="3091159" y="164335"/>
                  <a:pt x="3137412" y="191588"/>
                  <a:pt x="3171150" y="246094"/>
                </a:cubicBezTo>
                <a:cubicBezTo>
                  <a:pt x="3189651" y="218841"/>
                  <a:pt x="3210510" y="198401"/>
                  <a:pt x="3233728" y="184774"/>
                </a:cubicBezTo>
                <a:cubicBezTo>
                  <a:pt x="3256945" y="171148"/>
                  <a:pt x="3282701" y="164335"/>
                  <a:pt x="3310997" y="164335"/>
                </a:cubicBezTo>
                <a:cubicBezTo>
                  <a:pt x="3348362" y="164335"/>
                  <a:pt x="3379288" y="173404"/>
                  <a:pt x="3403775" y="191542"/>
                </a:cubicBezTo>
                <a:cubicBezTo>
                  <a:pt x="3428263" y="209681"/>
                  <a:pt x="3443953" y="231900"/>
                  <a:pt x="3450845" y="258201"/>
                </a:cubicBezTo>
                <a:cubicBezTo>
                  <a:pt x="3457737" y="284502"/>
                  <a:pt x="3461184" y="327218"/>
                  <a:pt x="3461184" y="386349"/>
                </a:cubicBezTo>
                <a:lnTo>
                  <a:pt x="3461184" y="899485"/>
                </a:lnTo>
                <a:lnTo>
                  <a:pt x="3247875" y="899485"/>
                </a:lnTo>
                <a:lnTo>
                  <a:pt x="3247875" y="428793"/>
                </a:lnTo>
                <a:cubicBezTo>
                  <a:pt x="3247875" y="367122"/>
                  <a:pt x="3245790" y="328941"/>
                  <a:pt x="3241618" y="314249"/>
                </a:cubicBezTo>
                <a:cubicBezTo>
                  <a:pt x="3237446" y="299557"/>
                  <a:pt x="3227742" y="292211"/>
                  <a:pt x="3212505" y="292211"/>
                </a:cubicBezTo>
                <a:cubicBezTo>
                  <a:pt x="3196907" y="292211"/>
                  <a:pt x="3186840" y="299466"/>
                  <a:pt x="3182305" y="313977"/>
                </a:cubicBezTo>
                <a:cubicBezTo>
                  <a:pt x="3177770" y="328487"/>
                  <a:pt x="3175503" y="366759"/>
                  <a:pt x="3175503" y="428793"/>
                </a:cubicBezTo>
                <a:lnTo>
                  <a:pt x="3175503" y="899485"/>
                </a:lnTo>
                <a:lnTo>
                  <a:pt x="2962196" y="899485"/>
                </a:lnTo>
                <a:lnTo>
                  <a:pt x="2962196" y="440764"/>
                </a:lnTo>
                <a:cubicBezTo>
                  <a:pt x="2962196" y="370024"/>
                  <a:pt x="2960472" y="327580"/>
                  <a:pt x="2957026" y="313432"/>
                </a:cubicBezTo>
                <a:cubicBezTo>
                  <a:pt x="2953580" y="299284"/>
                  <a:pt x="2944058" y="292211"/>
                  <a:pt x="2928458" y="292211"/>
                </a:cubicBezTo>
                <a:cubicBezTo>
                  <a:pt x="2918663" y="292211"/>
                  <a:pt x="2910319" y="295929"/>
                  <a:pt x="2903427" y="303366"/>
                </a:cubicBezTo>
                <a:cubicBezTo>
                  <a:pt x="2896535" y="310802"/>
                  <a:pt x="2892725" y="319872"/>
                  <a:pt x="2892000" y="330573"/>
                </a:cubicBezTo>
                <a:cubicBezTo>
                  <a:pt x="2891274" y="341275"/>
                  <a:pt x="2890911" y="364039"/>
                  <a:pt x="2890911" y="398864"/>
                </a:cubicBezTo>
                <a:lnTo>
                  <a:pt x="2890911" y="899485"/>
                </a:lnTo>
                <a:lnTo>
                  <a:pt x="2677603" y="899485"/>
                </a:lnTo>
                <a:lnTo>
                  <a:pt x="2677603" y="177394"/>
                </a:lnTo>
                <a:lnTo>
                  <a:pt x="2894720" y="177394"/>
                </a:lnTo>
                <a:lnTo>
                  <a:pt x="2890911" y="246094"/>
                </a:lnTo>
                <a:cubicBezTo>
                  <a:pt x="2907961" y="218841"/>
                  <a:pt x="2928276" y="198401"/>
                  <a:pt x="2951856" y="184774"/>
                </a:cubicBezTo>
                <a:cubicBezTo>
                  <a:pt x="2975437" y="171148"/>
                  <a:pt x="3002281" y="164335"/>
                  <a:pt x="3032392" y="164335"/>
                </a:cubicBezTo>
                <a:close/>
                <a:moveTo>
                  <a:pt x="2344442" y="164335"/>
                </a:moveTo>
                <a:cubicBezTo>
                  <a:pt x="2393779" y="164335"/>
                  <a:pt x="2436132" y="171681"/>
                  <a:pt x="2471502" y="186373"/>
                </a:cubicBezTo>
                <a:cubicBezTo>
                  <a:pt x="2506872" y="201065"/>
                  <a:pt x="2534170" y="220201"/>
                  <a:pt x="2553397" y="243781"/>
                </a:cubicBezTo>
                <a:cubicBezTo>
                  <a:pt x="2572624" y="267361"/>
                  <a:pt x="2585774" y="291666"/>
                  <a:pt x="2592848" y="316697"/>
                </a:cubicBezTo>
                <a:cubicBezTo>
                  <a:pt x="2599922" y="341728"/>
                  <a:pt x="2603459" y="379819"/>
                  <a:pt x="2603459" y="430970"/>
                </a:cubicBezTo>
                <a:lnTo>
                  <a:pt x="2603459" y="607819"/>
                </a:lnTo>
                <a:cubicBezTo>
                  <a:pt x="2603459" y="672755"/>
                  <a:pt x="2600195" y="720368"/>
                  <a:pt x="2593665" y="750659"/>
                </a:cubicBezTo>
                <a:cubicBezTo>
                  <a:pt x="2587135" y="780950"/>
                  <a:pt x="2573168" y="809246"/>
                  <a:pt x="2551765" y="835547"/>
                </a:cubicBezTo>
                <a:cubicBezTo>
                  <a:pt x="2530361" y="861848"/>
                  <a:pt x="2502882" y="881256"/>
                  <a:pt x="2469325" y="893771"/>
                </a:cubicBezTo>
                <a:cubicBezTo>
                  <a:pt x="2435769" y="906287"/>
                  <a:pt x="2397226" y="912545"/>
                  <a:pt x="2353694" y="912545"/>
                </a:cubicBezTo>
                <a:cubicBezTo>
                  <a:pt x="2305082" y="912545"/>
                  <a:pt x="2263908" y="907194"/>
                  <a:pt x="2230170" y="896492"/>
                </a:cubicBezTo>
                <a:cubicBezTo>
                  <a:pt x="2196433" y="885791"/>
                  <a:pt x="2170223" y="869647"/>
                  <a:pt x="2151540" y="848063"/>
                </a:cubicBezTo>
                <a:cubicBezTo>
                  <a:pt x="2132857" y="826478"/>
                  <a:pt x="2119526" y="800359"/>
                  <a:pt x="2111545" y="769705"/>
                </a:cubicBezTo>
                <a:cubicBezTo>
                  <a:pt x="2103564" y="739051"/>
                  <a:pt x="2099573" y="693070"/>
                  <a:pt x="2099573" y="631762"/>
                </a:cubicBezTo>
                <a:lnTo>
                  <a:pt x="2099573" y="446750"/>
                </a:lnTo>
                <a:cubicBezTo>
                  <a:pt x="2099573" y="379638"/>
                  <a:pt x="2106830" y="327218"/>
                  <a:pt x="2121340" y="289490"/>
                </a:cubicBezTo>
                <a:cubicBezTo>
                  <a:pt x="2135850" y="251762"/>
                  <a:pt x="2161970" y="221471"/>
                  <a:pt x="2199698" y="198616"/>
                </a:cubicBezTo>
                <a:cubicBezTo>
                  <a:pt x="2237425" y="175762"/>
                  <a:pt x="2285674" y="164335"/>
                  <a:pt x="2344442" y="164335"/>
                </a:cubicBezTo>
                <a:close/>
                <a:moveTo>
                  <a:pt x="1450460" y="164335"/>
                </a:moveTo>
                <a:cubicBezTo>
                  <a:pt x="1498346" y="164335"/>
                  <a:pt x="1539066" y="170411"/>
                  <a:pt x="1572622" y="182564"/>
                </a:cubicBezTo>
                <a:cubicBezTo>
                  <a:pt x="1606178" y="194716"/>
                  <a:pt x="1631935" y="210769"/>
                  <a:pt x="1649892" y="230721"/>
                </a:cubicBezTo>
                <a:cubicBezTo>
                  <a:pt x="1667849" y="250673"/>
                  <a:pt x="1678732" y="269175"/>
                  <a:pt x="1682541" y="286225"/>
                </a:cubicBezTo>
                <a:cubicBezTo>
                  <a:pt x="1686350" y="303275"/>
                  <a:pt x="1688255" y="329938"/>
                  <a:pt x="1688255" y="366215"/>
                </a:cubicBezTo>
                <a:lnTo>
                  <a:pt x="1688255" y="408115"/>
                </a:lnTo>
                <a:lnTo>
                  <a:pt x="1493448" y="408115"/>
                </a:lnTo>
                <a:lnTo>
                  <a:pt x="1493448" y="368936"/>
                </a:lnTo>
                <a:cubicBezTo>
                  <a:pt x="1493448" y="335561"/>
                  <a:pt x="1491544" y="314430"/>
                  <a:pt x="1487735" y="305542"/>
                </a:cubicBezTo>
                <a:cubicBezTo>
                  <a:pt x="1483926" y="296654"/>
                  <a:pt x="1474402" y="292211"/>
                  <a:pt x="1459167" y="292211"/>
                </a:cubicBezTo>
                <a:cubicBezTo>
                  <a:pt x="1446833" y="292211"/>
                  <a:pt x="1437582" y="296292"/>
                  <a:pt x="1431415" y="304454"/>
                </a:cubicBezTo>
                <a:cubicBezTo>
                  <a:pt x="1425247" y="312616"/>
                  <a:pt x="1422164" y="324860"/>
                  <a:pt x="1422164" y="341184"/>
                </a:cubicBezTo>
                <a:cubicBezTo>
                  <a:pt x="1422164" y="363313"/>
                  <a:pt x="1423706" y="379547"/>
                  <a:pt x="1426789" y="389886"/>
                </a:cubicBezTo>
                <a:cubicBezTo>
                  <a:pt x="1429873" y="400225"/>
                  <a:pt x="1439123" y="411561"/>
                  <a:pt x="1454541" y="423895"/>
                </a:cubicBezTo>
                <a:cubicBezTo>
                  <a:pt x="1469959" y="436230"/>
                  <a:pt x="1501611" y="454187"/>
                  <a:pt x="1549496" y="477767"/>
                </a:cubicBezTo>
                <a:cubicBezTo>
                  <a:pt x="1613343" y="508965"/>
                  <a:pt x="1655243" y="538349"/>
                  <a:pt x="1675195" y="565919"/>
                </a:cubicBezTo>
                <a:cubicBezTo>
                  <a:pt x="1695147" y="593490"/>
                  <a:pt x="1705124" y="633576"/>
                  <a:pt x="1705124" y="686177"/>
                </a:cubicBezTo>
                <a:cubicBezTo>
                  <a:pt x="1705124" y="744946"/>
                  <a:pt x="1697505" y="789294"/>
                  <a:pt x="1682269" y="819223"/>
                </a:cubicBezTo>
                <a:cubicBezTo>
                  <a:pt x="1667033" y="849151"/>
                  <a:pt x="1641548" y="872187"/>
                  <a:pt x="1605816" y="888330"/>
                </a:cubicBezTo>
                <a:cubicBezTo>
                  <a:pt x="1570083" y="904473"/>
                  <a:pt x="1527004" y="912545"/>
                  <a:pt x="1476579" y="912545"/>
                </a:cubicBezTo>
                <a:cubicBezTo>
                  <a:pt x="1420713" y="912545"/>
                  <a:pt x="1372918" y="903838"/>
                  <a:pt x="1333195" y="886425"/>
                </a:cubicBezTo>
                <a:cubicBezTo>
                  <a:pt x="1293472" y="869013"/>
                  <a:pt x="1266174" y="845433"/>
                  <a:pt x="1251300" y="815686"/>
                </a:cubicBezTo>
                <a:cubicBezTo>
                  <a:pt x="1236426" y="785939"/>
                  <a:pt x="1228990" y="740955"/>
                  <a:pt x="1228990" y="680736"/>
                </a:cubicBezTo>
                <a:lnTo>
                  <a:pt x="1228990" y="645910"/>
                </a:lnTo>
                <a:lnTo>
                  <a:pt x="1423797" y="645910"/>
                </a:lnTo>
                <a:lnTo>
                  <a:pt x="1423797" y="691619"/>
                </a:lnTo>
                <a:cubicBezTo>
                  <a:pt x="1423797" y="730435"/>
                  <a:pt x="1426245" y="755647"/>
                  <a:pt x="1431143" y="767256"/>
                </a:cubicBezTo>
                <a:cubicBezTo>
                  <a:pt x="1436040" y="778865"/>
                  <a:pt x="1445744" y="784669"/>
                  <a:pt x="1460255" y="784669"/>
                </a:cubicBezTo>
                <a:cubicBezTo>
                  <a:pt x="1475854" y="784669"/>
                  <a:pt x="1486737" y="780769"/>
                  <a:pt x="1492904" y="772970"/>
                </a:cubicBezTo>
                <a:cubicBezTo>
                  <a:pt x="1499071" y="765170"/>
                  <a:pt x="1502155" y="748755"/>
                  <a:pt x="1502155" y="723724"/>
                </a:cubicBezTo>
                <a:cubicBezTo>
                  <a:pt x="1502155" y="689261"/>
                  <a:pt x="1498164" y="667676"/>
                  <a:pt x="1490183" y="658970"/>
                </a:cubicBezTo>
                <a:cubicBezTo>
                  <a:pt x="1481839" y="650263"/>
                  <a:pt x="1439214" y="624507"/>
                  <a:pt x="1362307" y="581700"/>
                </a:cubicBezTo>
                <a:cubicBezTo>
                  <a:pt x="1297734" y="545423"/>
                  <a:pt x="1258374" y="512502"/>
                  <a:pt x="1244226" y="482936"/>
                </a:cubicBezTo>
                <a:cubicBezTo>
                  <a:pt x="1230078" y="453370"/>
                  <a:pt x="1223004" y="418273"/>
                  <a:pt x="1223004" y="377642"/>
                </a:cubicBezTo>
                <a:cubicBezTo>
                  <a:pt x="1223004" y="319962"/>
                  <a:pt x="1230622" y="277428"/>
                  <a:pt x="1245859" y="250039"/>
                </a:cubicBezTo>
                <a:cubicBezTo>
                  <a:pt x="1261095" y="222650"/>
                  <a:pt x="1286942" y="201518"/>
                  <a:pt x="1323400" y="186645"/>
                </a:cubicBezTo>
                <a:cubicBezTo>
                  <a:pt x="1359858" y="171771"/>
                  <a:pt x="1402212" y="164335"/>
                  <a:pt x="1450460" y="164335"/>
                </a:cubicBezTo>
                <a:close/>
                <a:moveTo>
                  <a:pt x="9356531" y="81079"/>
                </a:moveTo>
                <a:lnTo>
                  <a:pt x="9576913" y="81079"/>
                </a:lnTo>
                <a:lnTo>
                  <a:pt x="9576913" y="194807"/>
                </a:lnTo>
                <a:lnTo>
                  <a:pt x="9636225" y="194807"/>
                </a:lnTo>
                <a:lnTo>
                  <a:pt x="9636225" y="309079"/>
                </a:lnTo>
                <a:lnTo>
                  <a:pt x="9576913" y="309079"/>
                </a:lnTo>
                <a:lnTo>
                  <a:pt x="9576913" y="695428"/>
                </a:lnTo>
                <a:cubicBezTo>
                  <a:pt x="9576913" y="742950"/>
                  <a:pt x="9579361" y="769433"/>
                  <a:pt x="9584259" y="774874"/>
                </a:cubicBezTo>
                <a:cubicBezTo>
                  <a:pt x="9589156" y="780316"/>
                  <a:pt x="9609562" y="783036"/>
                  <a:pt x="9645476" y="783036"/>
                </a:cubicBezTo>
                <a:lnTo>
                  <a:pt x="9645476" y="899485"/>
                </a:lnTo>
                <a:lnTo>
                  <a:pt x="9556779" y="899485"/>
                </a:lnTo>
                <a:cubicBezTo>
                  <a:pt x="9506717" y="899485"/>
                  <a:pt x="9470983" y="897399"/>
                  <a:pt x="9449581" y="893227"/>
                </a:cubicBezTo>
                <a:cubicBezTo>
                  <a:pt x="9428177" y="889055"/>
                  <a:pt x="9409314" y="879442"/>
                  <a:pt x="9392989" y="864387"/>
                </a:cubicBezTo>
                <a:cubicBezTo>
                  <a:pt x="9376664" y="849332"/>
                  <a:pt x="9366506" y="832101"/>
                  <a:pt x="9362516" y="812693"/>
                </a:cubicBezTo>
                <a:cubicBezTo>
                  <a:pt x="9358525" y="793285"/>
                  <a:pt x="9356531" y="747666"/>
                  <a:pt x="9356531" y="675838"/>
                </a:cubicBezTo>
                <a:lnTo>
                  <a:pt x="9356531" y="309079"/>
                </a:lnTo>
                <a:lnTo>
                  <a:pt x="9309189" y="309079"/>
                </a:lnTo>
                <a:lnTo>
                  <a:pt x="9309189" y="194807"/>
                </a:lnTo>
                <a:lnTo>
                  <a:pt x="9356531" y="194807"/>
                </a:lnTo>
                <a:close/>
                <a:moveTo>
                  <a:pt x="8451655" y="81079"/>
                </a:moveTo>
                <a:lnTo>
                  <a:pt x="8672037" y="81079"/>
                </a:lnTo>
                <a:lnTo>
                  <a:pt x="8672037" y="194807"/>
                </a:lnTo>
                <a:lnTo>
                  <a:pt x="8731350" y="194807"/>
                </a:lnTo>
                <a:lnTo>
                  <a:pt x="8731350" y="309079"/>
                </a:lnTo>
                <a:lnTo>
                  <a:pt x="8672037" y="309079"/>
                </a:lnTo>
                <a:lnTo>
                  <a:pt x="8672037" y="695428"/>
                </a:lnTo>
                <a:cubicBezTo>
                  <a:pt x="8672037" y="742950"/>
                  <a:pt x="8674486" y="769433"/>
                  <a:pt x="8679383" y="774874"/>
                </a:cubicBezTo>
                <a:cubicBezTo>
                  <a:pt x="8684281" y="780316"/>
                  <a:pt x="8704686" y="783036"/>
                  <a:pt x="8740600" y="783036"/>
                </a:cubicBezTo>
                <a:lnTo>
                  <a:pt x="8740600" y="899485"/>
                </a:lnTo>
                <a:lnTo>
                  <a:pt x="8651903" y="899485"/>
                </a:lnTo>
                <a:cubicBezTo>
                  <a:pt x="8601841" y="899485"/>
                  <a:pt x="8566109" y="897399"/>
                  <a:pt x="8544705" y="893227"/>
                </a:cubicBezTo>
                <a:cubicBezTo>
                  <a:pt x="8523302" y="889055"/>
                  <a:pt x="8504438" y="879442"/>
                  <a:pt x="8488113" y="864387"/>
                </a:cubicBezTo>
                <a:cubicBezTo>
                  <a:pt x="8471789" y="849332"/>
                  <a:pt x="8461631" y="832101"/>
                  <a:pt x="8457641" y="812693"/>
                </a:cubicBezTo>
                <a:cubicBezTo>
                  <a:pt x="8453650" y="793285"/>
                  <a:pt x="8451655" y="747666"/>
                  <a:pt x="8451655" y="675838"/>
                </a:cubicBezTo>
                <a:lnTo>
                  <a:pt x="8451655" y="309079"/>
                </a:lnTo>
                <a:lnTo>
                  <a:pt x="8404314" y="309079"/>
                </a:lnTo>
                <a:lnTo>
                  <a:pt x="8404314" y="194807"/>
                </a:lnTo>
                <a:lnTo>
                  <a:pt x="8451655" y="194807"/>
                </a:lnTo>
                <a:close/>
                <a:moveTo>
                  <a:pt x="1774631" y="81079"/>
                </a:moveTo>
                <a:lnTo>
                  <a:pt x="1995013" y="81079"/>
                </a:lnTo>
                <a:lnTo>
                  <a:pt x="1995013" y="194807"/>
                </a:lnTo>
                <a:lnTo>
                  <a:pt x="2054326" y="194807"/>
                </a:lnTo>
                <a:lnTo>
                  <a:pt x="2054326" y="309079"/>
                </a:lnTo>
                <a:lnTo>
                  <a:pt x="1995013" y="309079"/>
                </a:lnTo>
                <a:lnTo>
                  <a:pt x="1995013" y="695428"/>
                </a:lnTo>
                <a:cubicBezTo>
                  <a:pt x="1995013" y="742950"/>
                  <a:pt x="1997461" y="769433"/>
                  <a:pt x="2002359" y="774874"/>
                </a:cubicBezTo>
                <a:cubicBezTo>
                  <a:pt x="2007256" y="780316"/>
                  <a:pt x="2027662" y="783036"/>
                  <a:pt x="2063576" y="783036"/>
                </a:cubicBezTo>
                <a:lnTo>
                  <a:pt x="2063576" y="899485"/>
                </a:lnTo>
                <a:lnTo>
                  <a:pt x="1974879" y="899485"/>
                </a:lnTo>
                <a:cubicBezTo>
                  <a:pt x="1924817" y="899485"/>
                  <a:pt x="1889085" y="897399"/>
                  <a:pt x="1867681" y="893227"/>
                </a:cubicBezTo>
                <a:cubicBezTo>
                  <a:pt x="1846277" y="889055"/>
                  <a:pt x="1827414" y="879442"/>
                  <a:pt x="1811089" y="864387"/>
                </a:cubicBezTo>
                <a:cubicBezTo>
                  <a:pt x="1794764" y="849332"/>
                  <a:pt x="1784607" y="832101"/>
                  <a:pt x="1780617" y="812693"/>
                </a:cubicBezTo>
                <a:cubicBezTo>
                  <a:pt x="1776626" y="793285"/>
                  <a:pt x="1774631" y="747666"/>
                  <a:pt x="1774631" y="675838"/>
                </a:cubicBezTo>
                <a:lnTo>
                  <a:pt x="1774631" y="309079"/>
                </a:lnTo>
                <a:lnTo>
                  <a:pt x="1727289" y="309079"/>
                </a:lnTo>
                <a:lnTo>
                  <a:pt x="1727289" y="194807"/>
                </a:lnTo>
                <a:lnTo>
                  <a:pt x="1774631" y="194807"/>
                </a:lnTo>
                <a:close/>
                <a:moveTo>
                  <a:pt x="9688002" y="18502"/>
                </a:moveTo>
                <a:lnTo>
                  <a:pt x="9914371" y="18502"/>
                </a:lnTo>
                <a:lnTo>
                  <a:pt x="9914371" y="133318"/>
                </a:lnTo>
                <a:lnTo>
                  <a:pt x="9688002" y="133318"/>
                </a:lnTo>
                <a:close/>
                <a:moveTo>
                  <a:pt x="4942591" y="0"/>
                </a:moveTo>
                <a:cubicBezTo>
                  <a:pt x="5002085" y="0"/>
                  <a:pt x="5052782" y="9614"/>
                  <a:pt x="5094682" y="28841"/>
                </a:cubicBezTo>
                <a:cubicBezTo>
                  <a:pt x="5136582" y="48067"/>
                  <a:pt x="5164333" y="72282"/>
                  <a:pt x="5177937" y="101485"/>
                </a:cubicBezTo>
                <a:cubicBezTo>
                  <a:pt x="5191541" y="130688"/>
                  <a:pt x="5198342" y="180296"/>
                  <a:pt x="5198342" y="250311"/>
                </a:cubicBezTo>
                <a:lnTo>
                  <a:pt x="5198342" y="285136"/>
                </a:lnTo>
                <a:lnTo>
                  <a:pt x="4985579" y="285136"/>
                </a:lnTo>
                <a:lnTo>
                  <a:pt x="4985579" y="219838"/>
                </a:lnTo>
                <a:cubicBezTo>
                  <a:pt x="4985579" y="189366"/>
                  <a:pt x="4982858" y="169957"/>
                  <a:pt x="4977416" y="161614"/>
                </a:cubicBezTo>
                <a:cubicBezTo>
                  <a:pt x="4971975" y="153270"/>
                  <a:pt x="4962906" y="149098"/>
                  <a:pt x="4950209" y="149098"/>
                </a:cubicBezTo>
                <a:cubicBezTo>
                  <a:pt x="4936424" y="149098"/>
                  <a:pt x="4925994" y="154725"/>
                  <a:pt x="4918920" y="165980"/>
                </a:cubicBezTo>
                <a:cubicBezTo>
                  <a:pt x="4911846" y="177234"/>
                  <a:pt x="4908309" y="194297"/>
                  <a:pt x="4908309" y="217168"/>
                </a:cubicBezTo>
                <a:cubicBezTo>
                  <a:pt x="4908309" y="246570"/>
                  <a:pt x="4912285" y="268713"/>
                  <a:pt x="4920238" y="283598"/>
                </a:cubicBezTo>
                <a:cubicBezTo>
                  <a:pt x="4927834" y="298482"/>
                  <a:pt x="4949413" y="316437"/>
                  <a:pt x="4984975" y="337460"/>
                </a:cubicBezTo>
                <a:cubicBezTo>
                  <a:pt x="5086953" y="397986"/>
                  <a:pt x="5151183" y="447657"/>
                  <a:pt x="5177665" y="486473"/>
                </a:cubicBezTo>
                <a:cubicBezTo>
                  <a:pt x="5204147" y="525289"/>
                  <a:pt x="5217388" y="587867"/>
                  <a:pt x="5217388" y="674206"/>
                </a:cubicBezTo>
                <a:cubicBezTo>
                  <a:pt x="5217388" y="736965"/>
                  <a:pt x="5210042" y="783218"/>
                  <a:pt x="5195350" y="812965"/>
                </a:cubicBezTo>
                <a:cubicBezTo>
                  <a:pt x="5180658" y="842712"/>
                  <a:pt x="5152271" y="867652"/>
                  <a:pt x="5110190" y="887786"/>
                </a:cubicBezTo>
                <a:cubicBezTo>
                  <a:pt x="5068109" y="907919"/>
                  <a:pt x="5019135" y="917986"/>
                  <a:pt x="4963268" y="917986"/>
                </a:cubicBezTo>
                <a:cubicBezTo>
                  <a:pt x="4901961" y="917986"/>
                  <a:pt x="4849631" y="906378"/>
                  <a:pt x="4806280" y="883160"/>
                </a:cubicBezTo>
                <a:cubicBezTo>
                  <a:pt x="4762930" y="859943"/>
                  <a:pt x="4734543" y="830378"/>
                  <a:pt x="4721121" y="794464"/>
                </a:cubicBezTo>
                <a:cubicBezTo>
                  <a:pt x="4707698" y="758549"/>
                  <a:pt x="4700987" y="707581"/>
                  <a:pt x="4700987" y="641557"/>
                </a:cubicBezTo>
                <a:lnTo>
                  <a:pt x="4700987" y="583876"/>
                </a:lnTo>
                <a:lnTo>
                  <a:pt x="4913750" y="583876"/>
                </a:lnTo>
                <a:lnTo>
                  <a:pt x="4913750" y="691075"/>
                </a:lnTo>
                <a:cubicBezTo>
                  <a:pt x="4913750" y="724086"/>
                  <a:pt x="4916743" y="745308"/>
                  <a:pt x="4922729" y="754740"/>
                </a:cubicBezTo>
                <a:cubicBezTo>
                  <a:pt x="4928715" y="764172"/>
                  <a:pt x="4939326" y="768888"/>
                  <a:pt x="4954562" y="768888"/>
                </a:cubicBezTo>
                <a:cubicBezTo>
                  <a:pt x="4969798" y="768888"/>
                  <a:pt x="4981135" y="762903"/>
                  <a:pt x="4988571" y="750931"/>
                </a:cubicBezTo>
                <a:cubicBezTo>
                  <a:pt x="4996008" y="738960"/>
                  <a:pt x="4999727" y="721184"/>
                  <a:pt x="4999727" y="697604"/>
                </a:cubicBezTo>
                <a:cubicBezTo>
                  <a:pt x="4999727" y="645728"/>
                  <a:pt x="4992653" y="611810"/>
                  <a:pt x="4978505" y="595848"/>
                </a:cubicBezTo>
                <a:cubicBezTo>
                  <a:pt x="4963994" y="579886"/>
                  <a:pt x="4928261" y="553222"/>
                  <a:pt x="4871306" y="515857"/>
                </a:cubicBezTo>
                <a:cubicBezTo>
                  <a:pt x="4814352" y="478129"/>
                  <a:pt x="4776624" y="450740"/>
                  <a:pt x="4758123" y="433690"/>
                </a:cubicBezTo>
                <a:cubicBezTo>
                  <a:pt x="4739622" y="416640"/>
                  <a:pt x="4724295" y="393060"/>
                  <a:pt x="4712142" y="362950"/>
                </a:cubicBezTo>
                <a:cubicBezTo>
                  <a:pt x="4699989" y="332841"/>
                  <a:pt x="4693913" y="294387"/>
                  <a:pt x="4693913" y="247590"/>
                </a:cubicBezTo>
                <a:cubicBezTo>
                  <a:pt x="4693913" y="180115"/>
                  <a:pt x="4702529" y="130778"/>
                  <a:pt x="4719760" y="99580"/>
                </a:cubicBezTo>
                <a:cubicBezTo>
                  <a:pt x="4736992" y="68382"/>
                  <a:pt x="4764835" y="43986"/>
                  <a:pt x="4803287" y="26392"/>
                </a:cubicBezTo>
                <a:cubicBezTo>
                  <a:pt x="4841741" y="8798"/>
                  <a:pt x="4888176" y="0"/>
                  <a:pt x="4942591" y="0"/>
                </a:cubicBezTo>
                <a:close/>
                <a:moveTo>
                  <a:pt x="306358" y="0"/>
                </a:moveTo>
                <a:cubicBezTo>
                  <a:pt x="373833" y="0"/>
                  <a:pt x="429518" y="13043"/>
                  <a:pt x="473413" y="39128"/>
                </a:cubicBezTo>
                <a:cubicBezTo>
                  <a:pt x="517308" y="65214"/>
                  <a:pt x="546148" y="97728"/>
                  <a:pt x="559933" y="136672"/>
                </a:cubicBezTo>
                <a:cubicBezTo>
                  <a:pt x="573718" y="175616"/>
                  <a:pt x="580611" y="236205"/>
                  <a:pt x="580611" y="318440"/>
                </a:cubicBezTo>
                <a:lnTo>
                  <a:pt x="580611" y="402129"/>
                </a:lnTo>
                <a:lnTo>
                  <a:pt x="351523" y="402129"/>
                </a:lnTo>
                <a:lnTo>
                  <a:pt x="351523" y="249010"/>
                </a:lnTo>
                <a:cubicBezTo>
                  <a:pt x="351523" y="204486"/>
                  <a:pt x="349074" y="176703"/>
                  <a:pt x="344176" y="165661"/>
                </a:cubicBezTo>
                <a:cubicBezTo>
                  <a:pt x="339279" y="154619"/>
                  <a:pt x="328487" y="149098"/>
                  <a:pt x="311799" y="149098"/>
                </a:cubicBezTo>
                <a:cubicBezTo>
                  <a:pt x="292935" y="149098"/>
                  <a:pt x="280964" y="155810"/>
                  <a:pt x="275885" y="169232"/>
                </a:cubicBezTo>
                <a:cubicBezTo>
                  <a:pt x="270807" y="182654"/>
                  <a:pt x="268267" y="211676"/>
                  <a:pt x="268267" y="256296"/>
                </a:cubicBezTo>
                <a:lnTo>
                  <a:pt x="268267" y="665499"/>
                </a:lnTo>
                <a:cubicBezTo>
                  <a:pt x="268267" y="708306"/>
                  <a:pt x="270807" y="736239"/>
                  <a:pt x="275885" y="749299"/>
                </a:cubicBezTo>
                <a:cubicBezTo>
                  <a:pt x="280964" y="762359"/>
                  <a:pt x="292391" y="768888"/>
                  <a:pt x="310167" y="768888"/>
                </a:cubicBezTo>
                <a:cubicBezTo>
                  <a:pt x="327217" y="768888"/>
                  <a:pt x="338372" y="762343"/>
                  <a:pt x="343632" y="749252"/>
                </a:cubicBezTo>
                <a:cubicBezTo>
                  <a:pt x="348892" y="736161"/>
                  <a:pt x="351523" y="705432"/>
                  <a:pt x="351523" y="657065"/>
                </a:cubicBezTo>
                <a:lnTo>
                  <a:pt x="351523" y="546330"/>
                </a:lnTo>
                <a:lnTo>
                  <a:pt x="580611" y="546330"/>
                </a:lnTo>
                <a:lnTo>
                  <a:pt x="580611" y="580663"/>
                </a:lnTo>
                <a:cubicBezTo>
                  <a:pt x="580611" y="671848"/>
                  <a:pt x="574171" y="736514"/>
                  <a:pt x="561293" y="774662"/>
                </a:cubicBezTo>
                <a:cubicBezTo>
                  <a:pt x="548415" y="812809"/>
                  <a:pt x="519938" y="846233"/>
                  <a:pt x="475861" y="874934"/>
                </a:cubicBezTo>
                <a:cubicBezTo>
                  <a:pt x="431785" y="903636"/>
                  <a:pt x="377460" y="917986"/>
                  <a:pt x="312888" y="917986"/>
                </a:cubicBezTo>
                <a:cubicBezTo>
                  <a:pt x="245775" y="917986"/>
                  <a:pt x="190453" y="905834"/>
                  <a:pt x="146921" y="881528"/>
                </a:cubicBezTo>
                <a:cubicBezTo>
                  <a:pt x="103389" y="857223"/>
                  <a:pt x="74549" y="823576"/>
                  <a:pt x="60401" y="780588"/>
                </a:cubicBezTo>
                <a:cubicBezTo>
                  <a:pt x="46253" y="737600"/>
                  <a:pt x="39179" y="672936"/>
                  <a:pt x="39179" y="586597"/>
                </a:cubicBezTo>
                <a:lnTo>
                  <a:pt x="39179" y="329213"/>
                </a:lnTo>
                <a:cubicBezTo>
                  <a:pt x="39179" y="265728"/>
                  <a:pt x="41355" y="218115"/>
                  <a:pt x="45709" y="186373"/>
                </a:cubicBezTo>
                <a:cubicBezTo>
                  <a:pt x="50062" y="154631"/>
                  <a:pt x="63031" y="124067"/>
                  <a:pt x="84615" y="94683"/>
                </a:cubicBezTo>
                <a:cubicBezTo>
                  <a:pt x="106200" y="65299"/>
                  <a:pt x="136128" y="42172"/>
                  <a:pt x="174401" y="25304"/>
                </a:cubicBezTo>
                <a:cubicBezTo>
                  <a:pt x="212673" y="8435"/>
                  <a:pt x="256658" y="0"/>
                  <a:pt x="306358" y="0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">
        <p14:warp dir="in"/>
      </p:transition>
    </mc:Choice>
    <mc:Fallback>
      <p:transition spd="med" advClick="0" advTm="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314</TotalTime>
  <Words>250</Words>
  <Application>Microsoft Office PowerPoint</Application>
  <PresentationFormat>Custom</PresentationFormat>
  <Paragraphs>87</Paragraphs>
  <Slides>10</Slides>
  <Notes>9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Wingdings 2</vt:lpstr>
      <vt:lpstr>Calisto MT</vt:lpstr>
      <vt:lpstr>Libre Baskerville</vt:lpstr>
      <vt:lpstr>Impact</vt:lpstr>
      <vt:lpstr>DM Sans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Praveen V</cp:lastModifiedBy>
  <cp:revision>13</cp:revision>
  <dcterms:created xsi:type="dcterms:W3CDTF">2025-10-14T02:52:14Z</dcterms:created>
  <dcterms:modified xsi:type="dcterms:W3CDTF">2025-10-28T18:47:32Z</dcterms:modified>
</cp:coreProperties>
</file>